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7"/>
  </p:notesMasterIdLst>
  <p:handoutMasterIdLst>
    <p:handoutMasterId r:id="rId18"/>
  </p:handoutMasterIdLst>
  <p:sldIdLst>
    <p:sldId id="259" r:id="rId5"/>
    <p:sldId id="258" r:id="rId6"/>
    <p:sldId id="307" r:id="rId7"/>
    <p:sldId id="274" r:id="rId8"/>
    <p:sldId id="308" r:id="rId9"/>
    <p:sldId id="302" r:id="rId10"/>
    <p:sldId id="305" r:id="rId11"/>
    <p:sldId id="297" r:id="rId12"/>
    <p:sldId id="275" r:id="rId13"/>
    <p:sldId id="299" r:id="rId14"/>
    <p:sldId id="291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1405" autoAdjust="0"/>
  </p:normalViewPr>
  <p:slideViewPr>
    <p:cSldViewPr snapToGrid="0">
      <p:cViewPr varScale="1">
        <p:scale>
          <a:sx n="103" d="100"/>
          <a:sy n="103" d="100"/>
        </p:scale>
        <p:origin x="13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0" d="100"/>
          <a:sy n="100" d="100"/>
        </p:scale>
        <p:origin x="35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78935185185185186"/>
          <c:y val="2.479851208927464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分布狀況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6A9-4C86-9553-6E9C1FE19DFC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66A9-4C86-9553-6E9C1FE19DFC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A04-41E7-A751-479BDBAB2576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A04-41E7-A751-479BDBAB2576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A04-41E7-A751-479BDBAB2576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A04-41E7-A751-479BDBAB2576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6A9-4C86-9553-6E9C1FE19DFC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A04-41E7-A751-479BDBAB2576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9A04-41E7-A751-479BDBAB2576}"/>
              </c:ext>
            </c:extLst>
          </c:dPt>
          <c:dPt>
            <c:idx val="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9A04-41E7-A751-479BDBAB2576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D99662C-01A5-47B3-99BE-53F1AF3EB802}" type="CATEGORYNAME">
                      <a:rPr lang="zh-TW" altLang="en-US" b="1">
                        <a:solidFill>
                          <a:srgbClr val="C00000"/>
                        </a:solidFill>
                      </a:rPr>
                      <a:pPr/>
                      <a:t>[類別名稱]</a:t>
                    </a:fld>
                    <a:r>
                      <a:rPr lang="zh-TW" altLang="en-US" b="1" baseline="0" dirty="0">
                        <a:solidFill>
                          <a:srgbClr val="C00000"/>
                        </a:solidFill>
                      </a:rPr>
                      <a:t>
</a:t>
                    </a:r>
                    <a:fld id="{E3E7DBC2-7E10-43E1-A1BC-5A151086A5AD}" type="PERCENTAGE">
                      <a:rPr lang="en-US" altLang="zh-TW" b="1" baseline="0">
                        <a:solidFill>
                          <a:srgbClr val="C00000"/>
                        </a:solidFill>
                      </a:rPr>
                      <a:pPr/>
                      <a:t>[百分比]</a:t>
                    </a:fld>
                    <a:endParaRPr lang="zh-TW" altLang="en-US" b="1" baseline="0" dirty="0">
                      <a:solidFill>
                        <a:srgbClr val="C00000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6A9-4C86-9553-6E9C1FE19DF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66A9-4C86-9553-6E9C1FE19DFC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9A04-41E7-A751-479BDBAB25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工作表1!$A$2:$A$9</c:f>
              <c:strCache>
                <c:ptCount val="8"/>
                <c:pt idx="0">
                  <c:v>自閉症</c:v>
                </c:pt>
                <c:pt idx="1">
                  <c:v>學習障礙</c:v>
                </c:pt>
                <c:pt idx="2">
                  <c:v>情緒行為障礙</c:v>
                </c:pt>
                <c:pt idx="3">
                  <c:v>多重障礙</c:v>
                </c:pt>
                <c:pt idx="4">
                  <c:v>其他障礙</c:v>
                </c:pt>
                <c:pt idx="5">
                  <c:v>腦性麻痺</c:v>
                </c:pt>
                <c:pt idx="6">
                  <c:v>肢體障礙</c:v>
                </c:pt>
                <c:pt idx="7">
                  <c:v>聽覺障礙</c:v>
                </c:pt>
              </c:strCache>
            </c:strRef>
          </c:cat>
          <c:val>
            <c:numRef>
              <c:f>工作表1!$B$2:$B$9</c:f>
              <c:numCache>
                <c:formatCode>General</c:formatCode>
                <c:ptCount val="8"/>
                <c:pt idx="0">
                  <c:v>37</c:v>
                </c:pt>
                <c:pt idx="1">
                  <c:v>15</c:v>
                </c:pt>
                <c:pt idx="2">
                  <c:v>10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7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A9-4C86-9553-6E9C1FE19DF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9035219242679849"/>
          <c:y val="0.10417729323960535"/>
          <c:w val="0.66518496077466649"/>
          <c:h val="0.7772809406912318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人數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工作表1!$A$2:$A$9</c:f>
              <c:strCache>
                <c:ptCount val="8"/>
                <c:pt idx="0">
                  <c:v>其他</c:v>
                </c:pt>
                <c:pt idx="1">
                  <c:v>多重障礙</c:v>
                </c:pt>
                <c:pt idx="2">
                  <c:v>腦性麻痺</c:v>
                </c:pt>
                <c:pt idx="3">
                  <c:v>聽覺障礙</c:v>
                </c:pt>
                <c:pt idx="4">
                  <c:v>肢體障礙</c:v>
                </c:pt>
                <c:pt idx="5">
                  <c:v>情緒行為障礙</c:v>
                </c:pt>
                <c:pt idx="6">
                  <c:v>學習障礙</c:v>
                </c:pt>
                <c:pt idx="7">
                  <c:v>自閉症</c:v>
                </c:pt>
              </c:strCache>
            </c:strRef>
          </c:cat>
          <c:val>
            <c:numRef>
              <c:f>工作表1!$B$2:$B$9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7</c:v>
                </c:pt>
                <c:pt idx="5">
                  <c:v>10</c:v>
                </c:pt>
                <c:pt idx="6">
                  <c:v>15</c:v>
                </c:pt>
                <c:pt idx="7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37-4D1F-8B5D-C48B766B98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-130598944"/>
        <c:axId val="-130595136"/>
        <c:axId val="0"/>
      </c:bar3DChart>
      <c:catAx>
        <c:axId val="-1305989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+mn-ea"/>
                <a:ea typeface="+mn-ea"/>
              </a:defRPr>
            </a:pPr>
            <a:endParaRPr lang="zh-TW"/>
          </a:p>
        </c:txPr>
        <c:crossAx val="-130595136"/>
        <c:crosses val="autoZero"/>
        <c:auto val="1"/>
        <c:lblAlgn val="ctr"/>
        <c:lblOffset val="100"/>
        <c:noMultiLvlLbl val="0"/>
      </c:catAx>
      <c:valAx>
        <c:axId val="-1305951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30598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系所分布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4A1-4B82-8500-AD4D10E60D6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4A1-4B82-8500-AD4D10E60D67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4A1-4B82-8500-AD4D10E60D67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4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4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4A1-4B82-8500-AD4D10E60D67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5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5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4A1-4B82-8500-AD4D10E60D67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6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6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74A1-4B82-8500-AD4D10E60D67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74A1-4B82-8500-AD4D10E60D67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74A1-4B82-8500-AD4D10E60D67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74A1-4B82-8500-AD4D10E60D67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4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4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74A1-4B82-8500-AD4D10E60D67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5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5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74A1-4B82-8500-AD4D10E60D67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6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6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74A1-4B82-8500-AD4D10E60D67}"/>
              </c:ext>
            </c:extLst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lumMod val="80000"/>
                      <a:lumOff val="2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lumMod val="80000"/>
                      <a:lumOff val="2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74A1-4B82-8500-AD4D10E60D67}"/>
              </c:ext>
            </c:extLst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lumMod val="80000"/>
                      <a:lumOff val="2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lumMod val="80000"/>
                      <a:lumOff val="2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74A1-4B82-8500-AD4D10E60D67}"/>
              </c:ext>
            </c:extLst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lumMod val="80000"/>
                      <a:lumOff val="2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lumMod val="80000"/>
                      <a:lumOff val="2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74A1-4B82-8500-AD4D10E60D67}"/>
              </c:ext>
            </c:extLst>
          </c:dPt>
          <c:dPt>
            <c:idx val="15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4">
                      <a:lumMod val="80000"/>
                      <a:lumOff val="2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4">
                      <a:lumMod val="80000"/>
                      <a:lumOff val="2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F-74A1-4B82-8500-AD4D10E60D67}"/>
              </c:ext>
            </c:extLst>
          </c:dPt>
          <c:dPt>
            <c:idx val="16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5">
                      <a:lumMod val="80000"/>
                      <a:lumOff val="2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5">
                      <a:lumMod val="80000"/>
                      <a:lumOff val="2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1-74A1-4B82-8500-AD4D10E60D67}"/>
              </c:ext>
            </c:extLst>
          </c:dPt>
          <c:dPt>
            <c:idx val="17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6">
                      <a:lumMod val="80000"/>
                      <a:lumOff val="2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6">
                      <a:lumMod val="80000"/>
                      <a:lumOff val="2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3-74A1-4B82-8500-AD4D10E60D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工作表1!$A$2:$A$19</c:f>
              <c:strCache>
                <c:ptCount val="18"/>
                <c:pt idx="0">
                  <c:v>海洋法政學士學位學程</c:v>
                </c:pt>
                <c:pt idx="1">
                  <c:v>通訊與導航工程學系</c:v>
                </c:pt>
                <c:pt idx="2">
                  <c:v>資訊工程學系</c:v>
                </c:pt>
                <c:pt idx="3">
                  <c:v>海洋環境資訊系</c:v>
                </c:pt>
                <c:pt idx="4">
                  <c:v>光電與材料科技系</c:v>
                </c:pt>
                <c:pt idx="5">
                  <c:v>食品科學系</c:v>
                </c:pt>
                <c:pt idx="6">
                  <c:v>海洋觀光管理學位學程</c:v>
                </c:pt>
                <c:pt idx="7">
                  <c:v>商船學系</c:v>
                </c:pt>
                <c:pt idx="8">
                  <c:v>水產養殖學系</c:v>
                </c:pt>
                <c:pt idx="9">
                  <c:v>輪機工程學系</c:v>
                </c:pt>
                <c:pt idx="10">
                  <c:v>河海工程學系</c:v>
                </c:pt>
                <c:pt idx="11">
                  <c:v>海洋生物科技學士學位學程</c:v>
                </c:pt>
                <c:pt idx="12">
                  <c:v>運輸科學系</c:v>
                </c:pt>
                <c:pt idx="13">
                  <c:v>航運管理學系</c:v>
                </c:pt>
                <c:pt idx="14">
                  <c:v>系統工程暨造船學系</c:v>
                </c:pt>
                <c:pt idx="15">
                  <c:v>海洋文創設計產業學士學位學程</c:v>
                </c:pt>
                <c:pt idx="16">
                  <c:v>海洋工程科技學士學位學程</c:v>
                </c:pt>
                <c:pt idx="17">
                  <c:v>海洋事務與資源管理研究所</c:v>
                </c:pt>
              </c:strCache>
            </c:strRef>
          </c:cat>
          <c:val>
            <c:numRef>
              <c:f>工作表1!$B$2:$B$19</c:f>
              <c:numCache>
                <c:formatCode>General</c:formatCode>
                <c:ptCount val="18"/>
                <c:pt idx="0">
                  <c:v>11</c:v>
                </c:pt>
                <c:pt idx="1">
                  <c:v>14</c:v>
                </c:pt>
                <c:pt idx="2">
                  <c:v>11</c:v>
                </c:pt>
                <c:pt idx="3">
                  <c:v>6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3</c:v>
                </c:pt>
                <c:pt idx="10">
                  <c:v>2</c:v>
                </c:pt>
                <c:pt idx="11">
                  <c:v>1</c:v>
                </c:pt>
                <c:pt idx="12">
                  <c:v>4</c:v>
                </c:pt>
                <c:pt idx="13">
                  <c:v>5</c:v>
                </c:pt>
                <c:pt idx="14">
                  <c:v>2</c:v>
                </c:pt>
                <c:pt idx="15">
                  <c:v>2</c:v>
                </c:pt>
                <c:pt idx="16">
                  <c:v>1</c:v>
                </c:pt>
                <c:pt idx="1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E2-49DE-B072-3AE05AF2B52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18A054-57D8-4AAA-A1E7-C26568506A4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1B28C4B4-1CB7-41D3-8839-3836050B6631}">
      <dgm:prSet phldrT="[文字]" custT="1"/>
      <dgm:spPr/>
      <dgm:t>
        <a:bodyPr/>
        <a:lstStyle/>
        <a:p>
          <a:r>
            <a: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諮商輔導組</a:t>
          </a:r>
        </a:p>
      </dgm:t>
    </dgm:pt>
    <dgm:pt modelId="{1EBE5713-4087-4211-89F6-2488A1DC3E03}" type="parTrans" cxnId="{C720BE03-6943-4E08-9671-B076AF3DD17D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96792B4-CD86-4F07-ACE6-320BBC7B219E}" type="sibTrans" cxnId="{C720BE03-6943-4E08-9671-B076AF3DD17D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0C64E55-5941-446E-8F5C-C959F5C6FFDB}">
      <dgm:prSet custT="1"/>
      <dgm:spPr/>
      <dgm:t>
        <a:bodyPr/>
        <a:lstStyle/>
        <a:p>
          <a:r>
            <a: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組長 林泓廷</a:t>
          </a:r>
          <a:endParaRPr lang="zh-TW" altLang="en-US" sz="20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3314E16-2957-4E7B-AC5F-06C16E596150}" type="parTrans" cxnId="{CB115761-828A-4D32-BEC9-A3B283C14CC7}">
      <dgm:prSet/>
      <dgm:spPr/>
      <dgm:t>
        <a:bodyPr/>
        <a:lstStyle/>
        <a:p>
          <a:endParaRPr lang="zh-TW" altLang="en-US" sz="20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DE45741-A897-4715-8988-8430793CA305}" type="sibTrans" cxnId="{CB115761-828A-4D32-BEC9-A3B283C14CC7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0AE3B48-ACCD-4827-AF20-E7B5E6262FBD}">
      <dgm:prSet phldrT="[文字]" custT="1"/>
      <dgm:spPr/>
      <dgm:t>
        <a:bodyPr/>
        <a:lstStyle/>
        <a:p>
          <a:r>
            <a: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心理諮商師</a:t>
          </a:r>
        </a:p>
      </dgm:t>
    </dgm:pt>
    <dgm:pt modelId="{24B79A6A-B9B7-44C0-8BEA-9F6FA4CB3A6E}" type="parTrans" cxnId="{19180AB7-5754-4E50-AAA7-ED9DB8907A32}">
      <dgm:prSet/>
      <dgm:spPr/>
      <dgm:t>
        <a:bodyPr/>
        <a:lstStyle/>
        <a:p>
          <a:endParaRPr lang="zh-TW" altLang="en-US" sz="20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4246108-3E80-4A58-9766-AC78F5E6A372}" type="sibTrans" cxnId="{19180AB7-5754-4E50-AAA7-ED9DB8907A32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58EC171-C0EE-4785-A9AA-7C95EA3DF3F5}">
      <dgm:prSet phldrT="[文字]" custT="1"/>
      <dgm:spPr/>
      <dgm:t>
        <a:bodyPr/>
        <a:lstStyle/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20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資源教室老師</a:t>
          </a:r>
          <a:endParaRPr lang="en-US" altLang="zh-TW" sz="20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400" u="sng" dirty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400" u="sng" dirty="0">
              <a:latin typeface="微軟正黑體" panose="020B0604030504040204" pitchFamily="34" charset="-120"/>
              <a:ea typeface="微軟正黑體" panose="020B0604030504040204" pitchFamily="34" charset="-120"/>
            </a:rPr>
            <a:t>輔導特殊教育學生</a:t>
          </a:r>
          <a:r>
            <a:rPr lang="en-US" altLang="zh-TW" sz="1400" u="sng" dirty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br>
            <a:rPr lang="en-US" altLang="zh-TW" sz="1400" u="sng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rPr>
            <a:t>劉依</a:t>
          </a:r>
          <a:r>
            <a:rPr lang="zh-TW" alt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函</a:t>
          </a:r>
          <a:endParaRPr lang="en-US" altLang="zh-TW" sz="20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dirty="0" smtClean="0">
              <a:latin typeface="微軟正黑體" panose="020B0604030504040204" pitchFamily="34" charset="-120"/>
              <a:ea typeface="+mn-ea"/>
            </a:rPr>
            <a:t>黃玉琳</a:t>
          </a:r>
          <a:endParaRPr lang="en-US" altLang="zh-TW" sz="2000" dirty="0" smtClean="0">
            <a:latin typeface="微軟正黑體" panose="020B0604030504040204" pitchFamily="34" charset="-120"/>
            <a:ea typeface="+mn-ea"/>
          </a:endParaRP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劉芷琳</a:t>
          </a:r>
          <a:endParaRPr lang="en-US" altLang="zh-TW" sz="20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方</a:t>
          </a:r>
          <a:r>
            <a: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rPr>
            <a:t>紀涵</a:t>
          </a:r>
          <a:endParaRPr lang="en-US" altLang="zh-TW" sz="20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DE0FD75-CAA1-47E3-822F-42C706630A9B}" type="parTrans" cxnId="{D965D0B2-DE6E-449B-9D6F-89D503AA627E}">
      <dgm:prSet/>
      <dgm:spPr/>
      <dgm:t>
        <a:bodyPr/>
        <a:lstStyle/>
        <a:p>
          <a:endParaRPr lang="zh-TW" altLang="en-US" sz="20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EE36B83-922B-40FD-A4B1-E91C48C22067}" type="sibTrans" cxnId="{D965D0B2-DE6E-449B-9D6F-89D503AA627E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8F2B390-3E49-4595-87EF-8F294EA56C55}">
      <dgm:prSet phldrT="[文字]" custT="1"/>
      <dgm:spPr/>
      <dgm:t>
        <a:bodyPr/>
        <a:lstStyle/>
        <a:p>
          <a:r>
            <a: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組員 陳羽宣</a:t>
          </a:r>
        </a:p>
      </dgm:t>
    </dgm:pt>
    <dgm:pt modelId="{11439250-5E42-47BE-8BF6-7C4D64B4D8E1}" type="parTrans" cxnId="{E0BF35A6-64AF-4A92-8E1D-555B731B906A}">
      <dgm:prSet/>
      <dgm:spPr/>
      <dgm:t>
        <a:bodyPr/>
        <a:lstStyle/>
        <a:p>
          <a:endParaRPr lang="zh-TW" altLang="en-US" sz="20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CC65C85-F876-4539-8881-F3C2ED2CD802}" type="sibTrans" cxnId="{E0BF35A6-64AF-4A92-8E1D-555B731B906A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B83DF72-437D-4DFF-9C55-A5EDCB27E1D9}">
      <dgm:prSet custT="1"/>
      <dgm:spPr/>
      <dgm:t>
        <a:bodyPr/>
        <a:lstStyle/>
        <a:p>
          <a:r>
            <a: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兼任心理師</a:t>
          </a:r>
          <a:endParaRPr lang="zh-TW" altLang="en-US" sz="20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495DD44-7FAD-477F-B1F0-268EBBD698D1}" type="parTrans" cxnId="{665DB209-9345-4E32-A5D9-15535FF3DCDE}">
      <dgm:prSet/>
      <dgm:spPr/>
      <dgm:t>
        <a:bodyPr/>
        <a:lstStyle/>
        <a:p>
          <a:endParaRPr lang="zh-TW" altLang="en-US" sz="20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8781D7E-B099-4F70-B1F1-743237A4673C}" type="sibTrans" cxnId="{665DB209-9345-4E32-A5D9-15535FF3DCDE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B53CE54-3638-4338-B841-4C7F0343192E}">
      <dgm:prSet custT="1"/>
      <dgm:spPr/>
      <dgm:t>
        <a:bodyPr/>
        <a:lstStyle/>
        <a:p>
          <a:r>
            <a: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專任心理師</a:t>
          </a:r>
          <a:endParaRPr lang="en-US" altLang="zh-TW" sz="20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8DF361D-E1C0-48D9-B1A7-4C31F359CC22}" type="parTrans" cxnId="{0F7C928A-83E8-4781-A061-822BE9DE0FEF}">
      <dgm:prSet/>
      <dgm:spPr/>
      <dgm:t>
        <a:bodyPr/>
        <a:lstStyle/>
        <a:p>
          <a:endParaRPr lang="zh-TW" altLang="en-US" sz="20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5383425-1D41-426D-8BDE-DF6805EB967B}" type="sibTrans" cxnId="{0F7C928A-83E8-4781-A061-822BE9DE0FEF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81799E8-43BB-4CBB-950C-4FB4F270C1E5}">
      <dgm:prSet custT="1"/>
      <dgm:spPr/>
      <dgm:t>
        <a:bodyPr/>
        <a:lstStyle/>
        <a:p>
          <a:r>
            <a: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實習心理師</a:t>
          </a:r>
        </a:p>
      </dgm:t>
    </dgm:pt>
    <dgm:pt modelId="{C82775A4-0DCD-4CCE-B807-914B81389077}" type="parTrans" cxnId="{1912E0E0-4F4D-4DD9-B3D1-7729E4BBEC82}">
      <dgm:prSet/>
      <dgm:spPr/>
      <dgm:t>
        <a:bodyPr/>
        <a:lstStyle/>
        <a:p>
          <a:endParaRPr lang="zh-TW" altLang="en-US" sz="20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C9A9AD5-EFE0-4D60-8241-E51DFC0D1FB5}" type="sibTrans" cxnId="{1912E0E0-4F4D-4DD9-B3D1-7729E4BBEC82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3FA7C30-95A6-4564-9136-3F53F2ECC525}" type="pres">
      <dgm:prSet presAssocID="{8F18A054-57D8-4AAA-A1E7-C26568506A4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45B24B88-1DB1-4861-8BDA-B9BA072F8215}" type="pres">
      <dgm:prSet presAssocID="{1B28C4B4-1CB7-41D3-8839-3836050B6631}" presName="hierRoot1" presStyleCnt="0"/>
      <dgm:spPr/>
    </dgm:pt>
    <dgm:pt modelId="{24CC078A-411A-40F1-84AD-1535B72FD52F}" type="pres">
      <dgm:prSet presAssocID="{1B28C4B4-1CB7-41D3-8839-3836050B6631}" presName="composite" presStyleCnt="0"/>
      <dgm:spPr/>
    </dgm:pt>
    <dgm:pt modelId="{F98727C2-54BC-432C-92D4-9F025FD9F4F6}" type="pres">
      <dgm:prSet presAssocID="{1B28C4B4-1CB7-41D3-8839-3836050B6631}" presName="background" presStyleLbl="node0" presStyleIdx="0" presStyleCnt="1"/>
      <dgm:spPr/>
    </dgm:pt>
    <dgm:pt modelId="{B6E0636A-B6C1-47D7-809F-6C4301535C92}" type="pres">
      <dgm:prSet presAssocID="{1B28C4B4-1CB7-41D3-8839-3836050B6631}" presName="text" presStyleLbl="fgAcc0" presStyleIdx="0" presStyleCnt="1" custScaleX="274029" custScaleY="69992" custLinFactNeighborX="-67841" custLinFactNeighborY="-9404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556BDC1-E3BA-4E41-BF11-01D015F9E9D7}" type="pres">
      <dgm:prSet presAssocID="{1B28C4B4-1CB7-41D3-8839-3836050B6631}" presName="hierChild2" presStyleCnt="0"/>
      <dgm:spPr/>
    </dgm:pt>
    <dgm:pt modelId="{65A3E04A-7811-4462-81AD-B65988B230E9}" type="pres">
      <dgm:prSet presAssocID="{83314E16-2957-4E7B-AC5F-06C16E596150}" presName="Name10" presStyleLbl="parChTrans1D2" presStyleIdx="0" presStyleCnt="1"/>
      <dgm:spPr/>
      <dgm:t>
        <a:bodyPr/>
        <a:lstStyle/>
        <a:p>
          <a:endParaRPr lang="zh-TW" altLang="en-US"/>
        </a:p>
      </dgm:t>
    </dgm:pt>
    <dgm:pt modelId="{D4C5360D-8362-4297-9CC9-D1DCAEC61822}" type="pres">
      <dgm:prSet presAssocID="{90C64E55-5941-446E-8F5C-C959F5C6FFDB}" presName="hierRoot2" presStyleCnt="0"/>
      <dgm:spPr/>
    </dgm:pt>
    <dgm:pt modelId="{6A1424A5-BAE3-4968-9564-0A760CCA50D8}" type="pres">
      <dgm:prSet presAssocID="{90C64E55-5941-446E-8F5C-C959F5C6FFDB}" presName="composite2" presStyleCnt="0"/>
      <dgm:spPr/>
    </dgm:pt>
    <dgm:pt modelId="{272EB205-121D-4D6B-939F-E43F0EEAEDF8}" type="pres">
      <dgm:prSet presAssocID="{90C64E55-5941-446E-8F5C-C959F5C6FFDB}" presName="background2" presStyleLbl="node2" presStyleIdx="0" presStyleCnt="1"/>
      <dgm:spPr/>
    </dgm:pt>
    <dgm:pt modelId="{4F09BFEA-803F-4FCE-804D-6BC58E156767}" type="pres">
      <dgm:prSet presAssocID="{90C64E55-5941-446E-8F5C-C959F5C6FFDB}" presName="text2" presStyleLbl="fgAcc2" presStyleIdx="0" presStyleCnt="1" custScaleX="143664" custScaleY="42121" custLinFactNeighborX="-7458" custLinFactNeighborY="-8152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0359F51-5AEC-4F13-B2CB-D6F17F6A70C2}" type="pres">
      <dgm:prSet presAssocID="{90C64E55-5941-446E-8F5C-C959F5C6FFDB}" presName="hierChild3" presStyleCnt="0"/>
      <dgm:spPr/>
    </dgm:pt>
    <dgm:pt modelId="{F1D5664C-CD89-4CE9-AE06-C8FE7D47779A}" type="pres">
      <dgm:prSet presAssocID="{11439250-5E42-47BE-8BF6-7C4D64B4D8E1}" presName="Name17" presStyleLbl="parChTrans1D3" presStyleIdx="0" presStyleCnt="3"/>
      <dgm:spPr/>
      <dgm:t>
        <a:bodyPr/>
        <a:lstStyle/>
        <a:p>
          <a:endParaRPr lang="zh-TW" altLang="en-US"/>
        </a:p>
      </dgm:t>
    </dgm:pt>
    <dgm:pt modelId="{FEA9FC17-D511-4BB3-86BB-A87F7F2C694C}" type="pres">
      <dgm:prSet presAssocID="{E8F2B390-3E49-4595-87EF-8F294EA56C55}" presName="hierRoot3" presStyleCnt="0"/>
      <dgm:spPr/>
    </dgm:pt>
    <dgm:pt modelId="{18EA29A6-7E2A-42F6-9621-4749EE39FCAE}" type="pres">
      <dgm:prSet presAssocID="{E8F2B390-3E49-4595-87EF-8F294EA56C55}" presName="composite3" presStyleCnt="0"/>
      <dgm:spPr/>
    </dgm:pt>
    <dgm:pt modelId="{12132234-4BE1-492A-8B66-050170D76770}" type="pres">
      <dgm:prSet presAssocID="{E8F2B390-3E49-4595-87EF-8F294EA56C55}" presName="background3" presStyleLbl="node3" presStyleIdx="0" presStyleCnt="3"/>
      <dgm:spPr/>
    </dgm:pt>
    <dgm:pt modelId="{C98093CE-9115-43ED-A88D-30E0F7DAB147}" type="pres">
      <dgm:prSet presAssocID="{E8F2B390-3E49-4595-87EF-8F294EA56C55}" presName="text3" presStyleLbl="fgAcc3" presStyleIdx="0" presStyleCnt="3" custScaleX="135950" custScaleY="50465" custLinFactNeighborX="-10454" custLinFactNeighborY="-5705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D0A4C2E-7296-4C10-A7FC-1F08E4CECA91}" type="pres">
      <dgm:prSet presAssocID="{E8F2B390-3E49-4595-87EF-8F294EA56C55}" presName="hierChild4" presStyleCnt="0"/>
      <dgm:spPr/>
    </dgm:pt>
    <dgm:pt modelId="{B01D7718-7E8F-4ED7-ABDC-4CD307F477E8}" type="pres">
      <dgm:prSet presAssocID="{24B79A6A-B9B7-44C0-8BEA-9F6FA4CB3A6E}" presName="Name17" presStyleLbl="parChTrans1D3" presStyleIdx="1" presStyleCnt="3"/>
      <dgm:spPr/>
      <dgm:t>
        <a:bodyPr/>
        <a:lstStyle/>
        <a:p>
          <a:endParaRPr lang="zh-TW" altLang="en-US"/>
        </a:p>
      </dgm:t>
    </dgm:pt>
    <dgm:pt modelId="{6BCB1F39-185D-41B9-B846-022C73A5089D}" type="pres">
      <dgm:prSet presAssocID="{20AE3B48-ACCD-4827-AF20-E7B5E6262FBD}" presName="hierRoot3" presStyleCnt="0"/>
      <dgm:spPr/>
    </dgm:pt>
    <dgm:pt modelId="{8CCA8AE8-1879-4D2B-AAC0-F6964EE9BFE4}" type="pres">
      <dgm:prSet presAssocID="{20AE3B48-ACCD-4827-AF20-E7B5E6262FBD}" presName="composite3" presStyleCnt="0"/>
      <dgm:spPr/>
    </dgm:pt>
    <dgm:pt modelId="{83BE3C93-FE6C-4401-BA6D-73E9DE5818E2}" type="pres">
      <dgm:prSet presAssocID="{20AE3B48-ACCD-4827-AF20-E7B5E6262FBD}" presName="background3" presStyleLbl="node3" presStyleIdx="1" presStyleCnt="3"/>
      <dgm:spPr/>
    </dgm:pt>
    <dgm:pt modelId="{0254436E-F186-42AF-8B79-FE4C9340EBEE}" type="pres">
      <dgm:prSet presAssocID="{20AE3B48-ACCD-4827-AF20-E7B5E6262FBD}" presName="text3" presStyleLbl="fgAcc3" presStyleIdx="1" presStyleCnt="3" custScaleX="129961" custScaleY="57158" custLinFactNeighborX="-14245" custLinFactNeighborY="-5705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768013F-30A2-4AE9-B5B4-432EC1108880}" type="pres">
      <dgm:prSet presAssocID="{20AE3B48-ACCD-4827-AF20-E7B5E6262FBD}" presName="hierChild4" presStyleCnt="0"/>
      <dgm:spPr/>
    </dgm:pt>
    <dgm:pt modelId="{B81F6E44-C1A0-4145-A243-73F033B867E2}" type="pres">
      <dgm:prSet presAssocID="{68DF361D-E1C0-48D9-B1A7-4C31F359CC22}" presName="Name23" presStyleLbl="parChTrans1D4" presStyleIdx="0" presStyleCnt="3"/>
      <dgm:spPr/>
      <dgm:t>
        <a:bodyPr/>
        <a:lstStyle/>
        <a:p>
          <a:endParaRPr lang="zh-TW" altLang="en-US"/>
        </a:p>
      </dgm:t>
    </dgm:pt>
    <dgm:pt modelId="{5EC0D8B2-276E-48E6-8485-3E178D5D9722}" type="pres">
      <dgm:prSet presAssocID="{6B53CE54-3638-4338-B841-4C7F0343192E}" presName="hierRoot4" presStyleCnt="0"/>
      <dgm:spPr/>
    </dgm:pt>
    <dgm:pt modelId="{EB65F0D7-7A16-4DA4-896D-321B0A0003F4}" type="pres">
      <dgm:prSet presAssocID="{6B53CE54-3638-4338-B841-4C7F0343192E}" presName="composite4" presStyleCnt="0"/>
      <dgm:spPr/>
    </dgm:pt>
    <dgm:pt modelId="{D80D3BA1-25FC-4CF6-BCE0-A648205172F5}" type="pres">
      <dgm:prSet presAssocID="{6B53CE54-3638-4338-B841-4C7F0343192E}" presName="background4" presStyleLbl="node4" presStyleIdx="0" presStyleCnt="3"/>
      <dgm:spPr/>
    </dgm:pt>
    <dgm:pt modelId="{CCD605BF-8C65-4F51-846B-3DBE99CE6BC7}" type="pres">
      <dgm:prSet presAssocID="{6B53CE54-3638-4338-B841-4C7F0343192E}" presName="text4" presStyleLbl="fgAcc4" presStyleIdx="0" presStyleCnt="3" custScaleX="253913" custScaleY="9908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21ED2E4-86C8-413A-A639-C4ABC25B3890}" type="pres">
      <dgm:prSet presAssocID="{6B53CE54-3638-4338-B841-4C7F0343192E}" presName="hierChild5" presStyleCnt="0"/>
      <dgm:spPr/>
    </dgm:pt>
    <dgm:pt modelId="{F87CF34E-E568-436B-8904-354BFE1F872D}" type="pres">
      <dgm:prSet presAssocID="{B495DD44-7FAD-477F-B1F0-268EBBD698D1}" presName="Name23" presStyleLbl="parChTrans1D4" presStyleIdx="1" presStyleCnt="3"/>
      <dgm:spPr/>
      <dgm:t>
        <a:bodyPr/>
        <a:lstStyle/>
        <a:p>
          <a:endParaRPr lang="zh-TW" altLang="en-US"/>
        </a:p>
      </dgm:t>
    </dgm:pt>
    <dgm:pt modelId="{2B014024-EAC4-4EA4-9759-E43E9CE6C6D3}" type="pres">
      <dgm:prSet presAssocID="{7B83DF72-437D-4DFF-9C55-A5EDCB27E1D9}" presName="hierRoot4" presStyleCnt="0"/>
      <dgm:spPr/>
    </dgm:pt>
    <dgm:pt modelId="{F0CF6807-51CA-44EA-A295-93877EE93839}" type="pres">
      <dgm:prSet presAssocID="{7B83DF72-437D-4DFF-9C55-A5EDCB27E1D9}" presName="composite4" presStyleCnt="0"/>
      <dgm:spPr/>
    </dgm:pt>
    <dgm:pt modelId="{BBBC9F23-1A6B-4036-8D6B-569669490067}" type="pres">
      <dgm:prSet presAssocID="{7B83DF72-437D-4DFF-9C55-A5EDCB27E1D9}" presName="background4" presStyleLbl="node4" presStyleIdx="1" presStyleCnt="3"/>
      <dgm:spPr/>
    </dgm:pt>
    <dgm:pt modelId="{AA17DEC6-52FC-48EE-BBEB-F53F5AE3BB85}" type="pres">
      <dgm:prSet presAssocID="{7B83DF72-437D-4DFF-9C55-A5EDCB27E1D9}" presName="text4" presStyleLbl="fgAcc4" presStyleIdx="1" presStyleCnt="3" custScaleX="12657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1C3EE90-BF94-4214-94D2-89631FD7216B}" type="pres">
      <dgm:prSet presAssocID="{7B83DF72-437D-4DFF-9C55-A5EDCB27E1D9}" presName="hierChild5" presStyleCnt="0"/>
      <dgm:spPr/>
    </dgm:pt>
    <dgm:pt modelId="{A463F31D-D6E0-45AB-B7BD-B94E3670794F}" type="pres">
      <dgm:prSet presAssocID="{C82775A4-0DCD-4CCE-B807-914B81389077}" presName="Name23" presStyleLbl="parChTrans1D4" presStyleIdx="2" presStyleCnt="3"/>
      <dgm:spPr/>
      <dgm:t>
        <a:bodyPr/>
        <a:lstStyle/>
        <a:p>
          <a:endParaRPr lang="zh-TW" altLang="en-US"/>
        </a:p>
      </dgm:t>
    </dgm:pt>
    <dgm:pt modelId="{7B1692AF-2CE1-4DA3-B509-0B14B8B51E55}" type="pres">
      <dgm:prSet presAssocID="{B81799E8-43BB-4CBB-950C-4FB4F270C1E5}" presName="hierRoot4" presStyleCnt="0"/>
      <dgm:spPr/>
    </dgm:pt>
    <dgm:pt modelId="{B83719B0-5C5B-44E5-A993-3D43B7BFB4A7}" type="pres">
      <dgm:prSet presAssocID="{B81799E8-43BB-4CBB-950C-4FB4F270C1E5}" presName="composite4" presStyleCnt="0"/>
      <dgm:spPr/>
    </dgm:pt>
    <dgm:pt modelId="{E775172D-E967-4965-A3A1-0EC21ACC1890}" type="pres">
      <dgm:prSet presAssocID="{B81799E8-43BB-4CBB-950C-4FB4F270C1E5}" presName="background4" presStyleLbl="node4" presStyleIdx="2" presStyleCnt="3"/>
      <dgm:spPr/>
    </dgm:pt>
    <dgm:pt modelId="{2F92F25C-76C4-4EB3-8EF0-1EB06BB5A987}" type="pres">
      <dgm:prSet presAssocID="{B81799E8-43BB-4CBB-950C-4FB4F270C1E5}" presName="text4" presStyleLbl="fgAcc4" presStyleIdx="2" presStyleCnt="3" custScaleX="13708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41C5137-AB36-4B30-A433-60F5B4C287F2}" type="pres">
      <dgm:prSet presAssocID="{B81799E8-43BB-4CBB-950C-4FB4F270C1E5}" presName="hierChild5" presStyleCnt="0"/>
      <dgm:spPr/>
    </dgm:pt>
    <dgm:pt modelId="{15B63C11-4E4E-4E24-B6AD-D019346B178B}" type="pres">
      <dgm:prSet presAssocID="{ADE0FD75-CAA1-47E3-822F-42C706630A9B}" presName="Name17" presStyleLbl="parChTrans1D3" presStyleIdx="2" presStyleCnt="3"/>
      <dgm:spPr/>
      <dgm:t>
        <a:bodyPr/>
        <a:lstStyle/>
        <a:p>
          <a:endParaRPr lang="zh-TW" altLang="en-US"/>
        </a:p>
      </dgm:t>
    </dgm:pt>
    <dgm:pt modelId="{00DA95F7-DCBD-482F-AA08-DCBE5CF72B71}" type="pres">
      <dgm:prSet presAssocID="{E58EC171-C0EE-4785-A9AA-7C95EA3DF3F5}" presName="hierRoot3" presStyleCnt="0"/>
      <dgm:spPr/>
    </dgm:pt>
    <dgm:pt modelId="{4706CEC5-3C87-46E5-91B9-9631EA679347}" type="pres">
      <dgm:prSet presAssocID="{E58EC171-C0EE-4785-A9AA-7C95EA3DF3F5}" presName="composite3" presStyleCnt="0"/>
      <dgm:spPr/>
    </dgm:pt>
    <dgm:pt modelId="{FADA0569-1791-4EBF-8132-3EF58396A8CF}" type="pres">
      <dgm:prSet presAssocID="{E58EC171-C0EE-4785-A9AA-7C95EA3DF3F5}" presName="background3" presStyleLbl="node3" presStyleIdx="2" presStyleCnt="3"/>
      <dgm:spPr/>
    </dgm:pt>
    <dgm:pt modelId="{09F79267-2BFC-40D4-8F1E-D871B03ACE6B}" type="pres">
      <dgm:prSet presAssocID="{E58EC171-C0EE-4785-A9AA-7C95EA3DF3F5}" presName="text3" presStyleLbl="fgAcc3" presStyleIdx="2" presStyleCnt="3" custScaleX="159333" custScaleY="473922" custLinFactNeighborX="-4773" custLinFactNeighborY="-5705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7E9D33D-9B50-4A33-9707-F8C86136D5CB}" type="pres">
      <dgm:prSet presAssocID="{E58EC171-C0EE-4785-A9AA-7C95EA3DF3F5}" presName="hierChild4" presStyleCnt="0"/>
      <dgm:spPr/>
    </dgm:pt>
  </dgm:ptLst>
  <dgm:cxnLst>
    <dgm:cxn modelId="{0F7C928A-83E8-4781-A061-822BE9DE0FEF}" srcId="{20AE3B48-ACCD-4827-AF20-E7B5E6262FBD}" destId="{6B53CE54-3638-4338-B841-4C7F0343192E}" srcOrd="0" destOrd="0" parTransId="{68DF361D-E1C0-48D9-B1A7-4C31F359CC22}" sibTransId="{35383425-1D41-426D-8BDE-DF6805EB967B}"/>
    <dgm:cxn modelId="{1912E0E0-4F4D-4DD9-B3D1-7729E4BBEC82}" srcId="{20AE3B48-ACCD-4827-AF20-E7B5E6262FBD}" destId="{B81799E8-43BB-4CBB-950C-4FB4F270C1E5}" srcOrd="2" destOrd="0" parTransId="{C82775A4-0DCD-4CCE-B807-914B81389077}" sibTransId="{DC9A9AD5-EFE0-4D60-8241-E51DFC0D1FB5}"/>
    <dgm:cxn modelId="{75E756CE-B88A-448A-94EC-C79120AE79C1}" type="presOf" srcId="{C82775A4-0DCD-4CCE-B807-914B81389077}" destId="{A463F31D-D6E0-45AB-B7BD-B94E3670794F}" srcOrd="0" destOrd="0" presId="urn:microsoft.com/office/officeart/2005/8/layout/hierarchy1"/>
    <dgm:cxn modelId="{1B50FE95-99BF-4E02-91E8-1B2AA93D5A9D}" type="presOf" srcId="{8F18A054-57D8-4AAA-A1E7-C26568506A42}" destId="{33FA7C30-95A6-4564-9136-3F53F2ECC525}" srcOrd="0" destOrd="0" presId="urn:microsoft.com/office/officeart/2005/8/layout/hierarchy1"/>
    <dgm:cxn modelId="{665DB209-9345-4E32-A5D9-15535FF3DCDE}" srcId="{20AE3B48-ACCD-4827-AF20-E7B5E6262FBD}" destId="{7B83DF72-437D-4DFF-9C55-A5EDCB27E1D9}" srcOrd="1" destOrd="0" parTransId="{B495DD44-7FAD-477F-B1F0-268EBBD698D1}" sibTransId="{78781D7E-B099-4F70-B1F1-743237A4673C}"/>
    <dgm:cxn modelId="{6C8C326E-D80B-4071-852B-C6880D025450}" type="presOf" srcId="{1B28C4B4-1CB7-41D3-8839-3836050B6631}" destId="{B6E0636A-B6C1-47D7-809F-6C4301535C92}" srcOrd="0" destOrd="0" presId="urn:microsoft.com/office/officeart/2005/8/layout/hierarchy1"/>
    <dgm:cxn modelId="{065072DB-88EA-4864-886A-ED5CEC346790}" type="presOf" srcId="{B81799E8-43BB-4CBB-950C-4FB4F270C1E5}" destId="{2F92F25C-76C4-4EB3-8EF0-1EB06BB5A987}" srcOrd="0" destOrd="0" presId="urn:microsoft.com/office/officeart/2005/8/layout/hierarchy1"/>
    <dgm:cxn modelId="{29FB3E04-2293-4A43-A73A-E9E267F8D95E}" type="presOf" srcId="{ADE0FD75-CAA1-47E3-822F-42C706630A9B}" destId="{15B63C11-4E4E-4E24-B6AD-D019346B178B}" srcOrd="0" destOrd="0" presId="urn:microsoft.com/office/officeart/2005/8/layout/hierarchy1"/>
    <dgm:cxn modelId="{DDDFFC0A-025D-496F-B103-588F6FB4B75F}" type="presOf" srcId="{7B83DF72-437D-4DFF-9C55-A5EDCB27E1D9}" destId="{AA17DEC6-52FC-48EE-BBEB-F53F5AE3BB85}" srcOrd="0" destOrd="0" presId="urn:microsoft.com/office/officeart/2005/8/layout/hierarchy1"/>
    <dgm:cxn modelId="{E0BF35A6-64AF-4A92-8E1D-555B731B906A}" srcId="{90C64E55-5941-446E-8F5C-C959F5C6FFDB}" destId="{E8F2B390-3E49-4595-87EF-8F294EA56C55}" srcOrd="0" destOrd="0" parTransId="{11439250-5E42-47BE-8BF6-7C4D64B4D8E1}" sibTransId="{CCC65C85-F876-4539-8881-F3C2ED2CD802}"/>
    <dgm:cxn modelId="{99C6148F-FD45-42E2-9F83-AC0A0CFE005F}" type="presOf" srcId="{20AE3B48-ACCD-4827-AF20-E7B5E6262FBD}" destId="{0254436E-F186-42AF-8B79-FE4C9340EBEE}" srcOrd="0" destOrd="0" presId="urn:microsoft.com/office/officeart/2005/8/layout/hierarchy1"/>
    <dgm:cxn modelId="{4726C595-1166-43F9-8335-D421E8ACE1D5}" type="presOf" srcId="{E8F2B390-3E49-4595-87EF-8F294EA56C55}" destId="{C98093CE-9115-43ED-A88D-30E0F7DAB147}" srcOrd="0" destOrd="0" presId="urn:microsoft.com/office/officeart/2005/8/layout/hierarchy1"/>
    <dgm:cxn modelId="{ED910756-2008-49DF-8C12-09B5CAB9EDB2}" type="presOf" srcId="{68DF361D-E1C0-48D9-B1A7-4C31F359CC22}" destId="{B81F6E44-C1A0-4145-A243-73F033B867E2}" srcOrd="0" destOrd="0" presId="urn:microsoft.com/office/officeart/2005/8/layout/hierarchy1"/>
    <dgm:cxn modelId="{19180AB7-5754-4E50-AAA7-ED9DB8907A32}" srcId="{90C64E55-5941-446E-8F5C-C959F5C6FFDB}" destId="{20AE3B48-ACCD-4827-AF20-E7B5E6262FBD}" srcOrd="1" destOrd="0" parTransId="{24B79A6A-B9B7-44C0-8BEA-9F6FA4CB3A6E}" sibTransId="{D4246108-3E80-4A58-9766-AC78F5E6A372}"/>
    <dgm:cxn modelId="{6E464EBB-85D1-466C-A9EC-02F001FC974E}" type="presOf" srcId="{11439250-5E42-47BE-8BF6-7C4D64B4D8E1}" destId="{F1D5664C-CD89-4CE9-AE06-C8FE7D47779A}" srcOrd="0" destOrd="0" presId="urn:microsoft.com/office/officeart/2005/8/layout/hierarchy1"/>
    <dgm:cxn modelId="{D965D0B2-DE6E-449B-9D6F-89D503AA627E}" srcId="{90C64E55-5941-446E-8F5C-C959F5C6FFDB}" destId="{E58EC171-C0EE-4785-A9AA-7C95EA3DF3F5}" srcOrd="2" destOrd="0" parTransId="{ADE0FD75-CAA1-47E3-822F-42C706630A9B}" sibTransId="{EEE36B83-922B-40FD-A4B1-E91C48C22067}"/>
    <dgm:cxn modelId="{3D86B9CC-A107-4FEB-A308-353CA5BB7A6A}" type="presOf" srcId="{B495DD44-7FAD-477F-B1F0-268EBBD698D1}" destId="{F87CF34E-E568-436B-8904-354BFE1F872D}" srcOrd="0" destOrd="0" presId="urn:microsoft.com/office/officeart/2005/8/layout/hierarchy1"/>
    <dgm:cxn modelId="{4D80545F-1977-459E-8B3D-092EB81802ED}" type="presOf" srcId="{24B79A6A-B9B7-44C0-8BEA-9F6FA4CB3A6E}" destId="{B01D7718-7E8F-4ED7-ABDC-4CD307F477E8}" srcOrd="0" destOrd="0" presId="urn:microsoft.com/office/officeart/2005/8/layout/hierarchy1"/>
    <dgm:cxn modelId="{CB115761-828A-4D32-BEC9-A3B283C14CC7}" srcId="{1B28C4B4-1CB7-41D3-8839-3836050B6631}" destId="{90C64E55-5941-446E-8F5C-C959F5C6FFDB}" srcOrd="0" destOrd="0" parTransId="{83314E16-2957-4E7B-AC5F-06C16E596150}" sibTransId="{ADE45741-A897-4715-8988-8430793CA305}"/>
    <dgm:cxn modelId="{9AA88687-0290-464A-8B25-31F87DF77296}" type="presOf" srcId="{83314E16-2957-4E7B-AC5F-06C16E596150}" destId="{65A3E04A-7811-4462-81AD-B65988B230E9}" srcOrd="0" destOrd="0" presId="urn:microsoft.com/office/officeart/2005/8/layout/hierarchy1"/>
    <dgm:cxn modelId="{E3C1B11A-2B87-4F49-8080-EC2ECDAF9A0D}" type="presOf" srcId="{E58EC171-C0EE-4785-A9AA-7C95EA3DF3F5}" destId="{09F79267-2BFC-40D4-8F1E-D871B03ACE6B}" srcOrd="0" destOrd="0" presId="urn:microsoft.com/office/officeart/2005/8/layout/hierarchy1"/>
    <dgm:cxn modelId="{9B93C2AB-1477-4C85-892C-E98D712D8A4A}" type="presOf" srcId="{90C64E55-5941-446E-8F5C-C959F5C6FFDB}" destId="{4F09BFEA-803F-4FCE-804D-6BC58E156767}" srcOrd="0" destOrd="0" presId="urn:microsoft.com/office/officeart/2005/8/layout/hierarchy1"/>
    <dgm:cxn modelId="{A5B1AEBD-78D2-445E-80BF-0D179BAD457D}" type="presOf" srcId="{6B53CE54-3638-4338-B841-4C7F0343192E}" destId="{CCD605BF-8C65-4F51-846B-3DBE99CE6BC7}" srcOrd="0" destOrd="0" presId="urn:microsoft.com/office/officeart/2005/8/layout/hierarchy1"/>
    <dgm:cxn modelId="{C720BE03-6943-4E08-9671-B076AF3DD17D}" srcId="{8F18A054-57D8-4AAA-A1E7-C26568506A42}" destId="{1B28C4B4-1CB7-41D3-8839-3836050B6631}" srcOrd="0" destOrd="0" parTransId="{1EBE5713-4087-4211-89F6-2488A1DC3E03}" sibTransId="{696792B4-CD86-4F07-ACE6-320BBC7B219E}"/>
    <dgm:cxn modelId="{BA1A3A34-E2F7-4029-809E-A3A1E0CC3492}" type="presParOf" srcId="{33FA7C30-95A6-4564-9136-3F53F2ECC525}" destId="{45B24B88-1DB1-4861-8BDA-B9BA072F8215}" srcOrd="0" destOrd="0" presId="urn:microsoft.com/office/officeart/2005/8/layout/hierarchy1"/>
    <dgm:cxn modelId="{886AA47B-D325-47EE-B25F-058B5ED227A8}" type="presParOf" srcId="{45B24B88-1DB1-4861-8BDA-B9BA072F8215}" destId="{24CC078A-411A-40F1-84AD-1535B72FD52F}" srcOrd="0" destOrd="0" presId="urn:microsoft.com/office/officeart/2005/8/layout/hierarchy1"/>
    <dgm:cxn modelId="{89855765-CA1D-47E6-9FEC-FB65FFD7113E}" type="presParOf" srcId="{24CC078A-411A-40F1-84AD-1535B72FD52F}" destId="{F98727C2-54BC-432C-92D4-9F025FD9F4F6}" srcOrd="0" destOrd="0" presId="urn:microsoft.com/office/officeart/2005/8/layout/hierarchy1"/>
    <dgm:cxn modelId="{D1BB4920-3C21-46AD-A21C-380E2D2931F5}" type="presParOf" srcId="{24CC078A-411A-40F1-84AD-1535B72FD52F}" destId="{B6E0636A-B6C1-47D7-809F-6C4301535C92}" srcOrd="1" destOrd="0" presId="urn:microsoft.com/office/officeart/2005/8/layout/hierarchy1"/>
    <dgm:cxn modelId="{97D87D53-EED4-46B2-9891-BC9C454F9A91}" type="presParOf" srcId="{45B24B88-1DB1-4861-8BDA-B9BA072F8215}" destId="{7556BDC1-E3BA-4E41-BF11-01D015F9E9D7}" srcOrd="1" destOrd="0" presId="urn:microsoft.com/office/officeart/2005/8/layout/hierarchy1"/>
    <dgm:cxn modelId="{58651DCD-0F66-4CCF-9225-60B312586CFF}" type="presParOf" srcId="{7556BDC1-E3BA-4E41-BF11-01D015F9E9D7}" destId="{65A3E04A-7811-4462-81AD-B65988B230E9}" srcOrd="0" destOrd="0" presId="urn:microsoft.com/office/officeart/2005/8/layout/hierarchy1"/>
    <dgm:cxn modelId="{F303BBE5-4711-49BD-9B1B-B6CF130CFEDE}" type="presParOf" srcId="{7556BDC1-E3BA-4E41-BF11-01D015F9E9D7}" destId="{D4C5360D-8362-4297-9CC9-D1DCAEC61822}" srcOrd="1" destOrd="0" presId="urn:microsoft.com/office/officeart/2005/8/layout/hierarchy1"/>
    <dgm:cxn modelId="{5939AD74-8C87-4501-8709-52FEB051DABD}" type="presParOf" srcId="{D4C5360D-8362-4297-9CC9-D1DCAEC61822}" destId="{6A1424A5-BAE3-4968-9564-0A760CCA50D8}" srcOrd="0" destOrd="0" presId="urn:microsoft.com/office/officeart/2005/8/layout/hierarchy1"/>
    <dgm:cxn modelId="{A076E6B3-14A6-466E-95C7-CDB8BEB4844C}" type="presParOf" srcId="{6A1424A5-BAE3-4968-9564-0A760CCA50D8}" destId="{272EB205-121D-4D6B-939F-E43F0EEAEDF8}" srcOrd="0" destOrd="0" presId="urn:microsoft.com/office/officeart/2005/8/layout/hierarchy1"/>
    <dgm:cxn modelId="{7F8B705A-3EB0-4B3C-A822-FB1934277D82}" type="presParOf" srcId="{6A1424A5-BAE3-4968-9564-0A760CCA50D8}" destId="{4F09BFEA-803F-4FCE-804D-6BC58E156767}" srcOrd="1" destOrd="0" presId="urn:microsoft.com/office/officeart/2005/8/layout/hierarchy1"/>
    <dgm:cxn modelId="{6CA21DE7-4BD8-42AA-B0D1-B6DD8BD49963}" type="presParOf" srcId="{D4C5360D-8362-4297-9CC9-D1DCAEC61822}" destId="{20359F51-5AEC-4F13-B2CB-D6F17F6A70C2}" srcOrd="1" destOrd="0" presId="urn:microsoft.com/office/officeart/2005/8/layout/hierarchy1"/>
    <dgm:cxn modelId="{2927EF82-18B4-4703-9373-DB3A4070294B}" type="presParOf" srcId="{20359F51-5AEC-4F13-B2CB-D6F17F6A70C2}" destId="{F1D5664C-CD89-4CE9-AE06-C8FE7D47779A}" srcOrd="0" destOrd="0" presId="urn:microsoft.com/office/officeart/2005/8/layout/hierarchy1"/>
    <dgm:cxn modelId="{E65DC48B-A500-43C1-BCE4-A52F6531BB10}" type="presParOf" srcId="{20359F51-5AEC-4F13-B2CB-D6F17F6A70C2}" destId="{FEA9FC17-D511-4BB3-86BB-A87F7F2C694C}" srcOrd="1" destOrd="0" presId="urn:microsoft.com/office/officeart/2005/8/layout/hierarchy1"/>
    <dgm:cxn modelId="{41E70E3C-1E23-4F42-8CC0-A5CE52E2FD38}" type="presParOf" srcId="{FEA9FC17-D511-4BB3-86BB-A87F7F2C694C}" destId="{18EA29A6-7E2A-42F6-9621-4749EE39FCAE}" srcOrd="0" destOrd="0" presId="urn:microsoft.com/office/officeart/2005/8/layout/hierarchy1"/>
    <dgm:cxn modelId="{A181565D-1111-4FD4-A710-E608057B70AD}" type="presParOf" srcId="{18EA29A6-7E2A-42F6-9621-4749EE39FCAE}" destId="{12132234-4BE1-492A-8B66-050170D76770}" srcOrd="0" destOrd="0" presId="urn:microsoft.com/office/officeart/2005/8/layout/hierarchy1"/>
    <dgm:cxn modelId="{1254F223-E910-4225-BFE7-7BBD647DE1C8}" type="presParOf" srcId="{18EA29A6-7E2A-42F6-9621-4749EE39FCAE}" destId="{C98093CE-9115-43ED-A88D-30E0F7DAB147}" srcOrd="1" destOrd="0" presId="urn:microsoft.com/office/officeart/2005/8/layout/hierarchy1"/>
    <dgm:cxn modelId="{751EBB2A-B6CB-428E-9352-08925C538A06}" type="presParOf" srcId="{FEA9FC17-D511-4BB3-86BB-A87F7F2C694C}" destId="{FD0A4C2E-7296-4C10-A7FC-1F08E4CECA91}" srcOrd="1" destOrd="0" presId="urn:microsoft.com/office/officeart/2005/8/layout/hierarchy1"/>
    <dgm:cxn modelId="{5B3F77D8-5902-4007-B3FF-EDB8CD578E0E}" type="presParOf" srcId="{20359F51-5AEC-4F13-B2CB-D6F17F6A70C2}" destId="{B01D7718-7E8F-4ED7-ABDC-4CD307F477E8}" srcOrd="2" destOrd="0" presId="urn:microsoft.com/office/officeart/2005/8/layout/hierarchy1"/>
    <dgm:cxn modelId="{5D7F1E69-4763-438B-B70E-533F92C8BFC0}" type="presParOf" srcId="{20359F51-5AEC-4F13-B2CB-D6F17F6A70C2}" destId="{6BCB1F39-185D-41B9-B846-022C73A5089D}" srcOrd="3" destOrd="0" presId="urn:microsoft.com/office/officeart/2005/8/layout/hierarchy1"/>
    <dgm:cxn modelId="{D73446F1-1660-4F18-9E84-6695A776DC23}" type="presParOf" srcId="{6BCB1F39-185D-41B9-B846-022C73A5089D}" destId="{8CCA8AE8-1879-4D2B-AAC0-F6964EE9BFE4}" srcOrd="0" destOrd="0" presId="urn:microsoft.com/office/officeart/2005/8/layout/hierarchy1"/>
    <dgm:cxn modelId="{06BC446C-7E12-44F7-83A5-0042F560BC91}" type="presParOf" srcId="{8CCA8AE8-1879-4D2B-AAC0-F6964EE9BFE4}" destId="{83BE3C93-FE6C-4401-BA6D-73E9DE5818E2}" srcOrd="0" destOrd="0" presId="urn:microsoft.com/office/officeart/2005/8/layout/hierarchy1"/>
    <dgm:cxn modelId="{25778546-4AC1-443D-89B2-0DB20A109DF3}" type="presParOf" srcId="{8CCA8AE8-1879-4D2B-AAC0-F6964EE9BFE4}" destId="{0254436E-F186-42AF-8B79-FE4C9340EBEE}" srcOrd="1" destOrd="0" presId="urn:microsoft.com/office/officeart/2005/8/layout/hierarchy1"/>
    <dgm:cxn modelId="{06908779-1C31-42C5-95FA-65077163FF35}" type="presParOf" srcId="{6BCB1F39-185D-41B9-B846-022C73A5089D}" destId="{7768013F-30A2-4AE9-B5B4-432EC1108880}" srcOrd="1" destOrd="0" presId="urn:microsoft.com/office/officeart/2005/8/layout/hierarchy1"/>
    <dgm:cxn modelId="{2983D41A-7EC5-427A-A8B5-F7107C8F0028}" type="presParOf" srcId="{7768013F-30A2-4AE9-B5B4-432EC1108880}" destId="{B81F6E44-C1A0-4145-A243-73F033B867E2}" srcOrd="0" destOrd="0" presId="urn:microsoft.com/office/officeart/2005/8/layout/hierarchy1"/>
    <dgm:cxn modelId="{1B56CFF3-EC44-451E-A634-9C26B7D094C2}" type="presParOf" srcId="{7768013F-30A2-4AE9-B5B4-432EC1108880}" destId="{5EC0D8B2-276E-48E6-8485-3E178D5D9722}" srcOrd="1" destOrd="0" presId="urn:microsoft.com/office/officeart/2005/8/layout/hierarchy1"/>
    <dgm:cxn modelId="{40A2137C-DCB9-4533-B4C7-862096E1EE42}" type="presParOf" srcId="{5EC0D8B2-276E-48E6-8485-3E178D5D9722}" destId="{EB65F0D7-7A16-4DA4-896D-321B0A0003F4}" srcOrd="0" destOrd="0" presId="urn:microsoft.com/office/officeart/2005/8/layout/hierarchy1"/>
    <dgm:cxn modelId="{1D03D674-C50A-48E2-BFF0-A9058D2BA742}" type="presParOf" srcId="{EB65F0D7-7A16-4DA4-896D-321B0A0003F4}" destId="{D80D3BA1-25FC-4CF6-BCE0-A648205172F5}" srcOrd="0" destOrd="0" presId="urn:microsoft.com/office/officeart/2005/8/layout/hierarchy1"/>
    <dgm:cxn modelId="{5F08B167-F297-4A15-B729-DC78B54C74F5}" type="presParOf" srcId="{EB65F0D7-7A16-4DA4-896D-321B0A0003F4}" destId="{CCD605BF-8C65-4F51-846B-3DBE99CE6BC7}" srcOrd="1" destOrd="0" presId="urn:microsoft.com/office/officeart/2005/8/layout/hierarchy1"/>
    <dgm:cxn modelId="{82A98503-E83F-45AE-8B72-F05F03893254}" type="presParOf" srcId="{5EC0D8B2-276E-48E6-8485-3E178D5D9722}" destId="{921ED2E4-86C8-413A-A639-C4ABC25B3890}" srcOrd="1" destOrd="0" presId="urn:microsoft.com/office/officeart/2005/8/layout/hierarchy1"/>
    <dgm:cxn modelId="{F9A1222B-C5F1-4055-AA4E-7143A933F746}" type="presParOf" srcId="{7768013F-30A2-4AE9-B5B4-432EC1108880}" destId="{F87CF34E-E568-436B-8904-354BFE1F872D}" srcOrd="2" destOrd="0" presId="urn:microsoft.com/office/officeart/2005/8/layout/hierarchy1"/>
    <dgm:cxn modelId="{27677D64-ADCC-4BC3-96CE-38A33FE2E350}" type="presParOf" srcId="{7768013F-30A2-4AE9-B5B4-432EC1108880}" destId="{2B014024-EAC4-4EA4-9759-E43E9CE6C6D3}" srcOrd="3" destOrd="0" presId="urn:microsoft.com/office/officeart/2005/8/layout/hierarchy1"/>
    <dgm:cxn modelId="{6F3ED06A-D329-4388-9A4D-E29283ADACD6}" type="presParOf" srcId="{2B014024-EAC4-4EA4-9759-E43E9CE6C6D3}" destId="{F0CF6807-51CA-44EA-A295-93877EE93839}" srcOrd="0" destOrd="0" presId="urn:microsoft.com/office/officeart/2005/8/layout/hierarchy1"/>
    <dgm:cxn modelId="{22CD3B9C-BB93-4D98-B822-98FA1F3F4E17}" type="presParOf" srcId="{F0CF6807-51CA-44EA-A295-93877EE93839}" destId="{BBBC9F23-1A6B-4036-8D6B-569669490067}" srcOrd="0" destOrd="0" presId="urn:microsoft.com/office/officeart/2005/8/layout/hierarchy1"/>
    <dgm:cxn modelId="{268CBD5F-DFDE-4CA8-83A6-12C3455AB2D5}" type="presParOf" srcId="{F0CF6807-51CA-44EA-A295-93877EE93839}" destId="{AA17DEC6-52FC-48EE-BBEB-F53F5AE3BB85}" srcOrd="1" destOrd="0" presId="urn:microsoft.com/office/officeart/2005/8/layout/hierarchy1"/>
    <dgm:cxn modelId="{1FE77F9F-87C7-4F00-B5CC-EB0091A91583}" type="presParOf" srcId="{2B014024-EAC4-4EA4-9759-E43E9CE6C6D3}" destId="{11C3EE90-BF94-4214-94D2-89631FD7216B}" srcOrd="1" destOrd="0" presId="urn:microsoft.com/office/officeart/2005/8/layout/hierarchy1"/>
    <dgm:cxn modelId="{EE92F1B5-114D-42C8-A3BA-C16791A43BA3}" type="presParOf" srcId="{7768013F-30A2-4AE9-B5B4-432EC1108880}" destId="{A463F31D-D6E0-45AB-B7BD-B94E3670794F}" srcOrd="4" destOrd="0" presId="urn:microsoft.com/office/officeart/2005/8/layout/hierarchy1"/>
    <dgm:cxn modelId="{313AE3DD-2B41-45B7-8028-C5416043CFAA}" type="presParOf" srcId="{7768013F-30A2-4AE9-B5B4-432EC1108880}" destId="{7B1692AF-2CE1-4DA3-B509-0B14B8B51E55}" srcOrd="5" destOrd="0" presId="urn:microsoft.com/office/officeart/2005/8/layout/hierarchy1"/>
    <dgm:cxn modelId="{EB422AA5-0C12-403F-8282-F11B0D65821D}" type="presParOf" srcId="{7B1692AF-2CE1-4DA3-B509-0B14B8B51E55}" destId="{B83719B0-5C5B-44E5-A993-3D43B7BFB4A7}" srcOrd="0" destOrd="0" presId="urn:microsoft.com/office/officeart/2005/8/layout/hierarchy1"/>
    <dgm:cxn modelId="{4DC475BD-1928-4294-AF5B-69DE6FB88601}" type="presParOf" srcId="{B83719B0-5C5B-44E5-A993-3D43B7BFB4A7}" destId="{E775172D-E967-4965-A3A1-0EC21ACC1890}" srcOrd="0" destOrd="0" presId="urn:microsoft.com/office/officeart/2005/8/layout/hierarchy1"/>
    <dgm:cxn modelId="{C9A0700D-0CAC-41BE-8912-F06D17E16B7F}" type="presParOf" srcId="{B83719B0-5C5B-44E5-A993-3D43B7BFB4A7}" destId="{2F92F25C-76C4-4EB3-8EF0-1EB06BB5A987}" srcOrd="1" destOrd="0" presId="urn:microsoft.com/office/officeart/2005/8/layout/hierarchy1"/>
    <dgm:cxn modelId="{99CAEE09-3451-437C-AD78-B03D38E64310}" type="presParOf" srcId="{7B1692AF-2CE1-4DA3-B509-0B14B8B51E55}" destId="{641C5137-AB36-4B30-A433-60F5B4C287F2}" srcOrd="1" destOrd="0" presId="urn:microsoft.com/office/officeart/2005/8/layout/hierarchy1"/>
    <dgm:cxn modelId="{EC82239E-E88C-40C5-BB38-D8E5173A4E4A}" type="presParOf" srcId="{20359F51-5AEC-4F13-B2CB-D6F17F6A70C2}" destId="{15B63C11-4E4E-4E24-B6AD-D019346B178B}" srcOrd="4" destOrd="0" presId="urn:microsoft.com/office/officeart/2005/8/layout/hierarchy1"/>
    <dgm:cxn modelId="{B15C219E-C864-4028-84A8-9628B1BE08BE}" type="presParOf" srcId="{20359F51-5AEC-4F13-B2CB-D6F17F6A70C2}" destId="{00DA95F7-DCBD-482F-AA08-DCBE5CF72B71}" srcOrd="5" destOrd="0" presId="urn:microsoft.com/office/officeart/2005/8/layout/hierarchy1"/>
    <dgm:cxn modelId="{DAB23AEB-4A8E-4E17-8D5B-3BA7B6199970}" type="presParOf" srcId="{00DA95F7-DCBD-482F-AA08-DCBE5CF72B71}" destId="{4706CEC5-3C87-46E5-91B9-9631EA679347}" srcOrd="0" destOrd="0" presId="urn:microsoft.com/office/officeart/2005/8/layout/hierarchy1"/>
    <dgm:cxn modelId="{F3656C8E-9E0D-45CB-A899-5A45DD8B38D1}" type="presParOf" srcId="{4706CEC5-3C87-46E5-91B9-9631EA679347}" destId="{FADA0569-1791-4EBF-8132-3EF58396A8CF}" srcOrd="0" destOrd="0" presId="urn:microsoft.com/office/officeart/2005/8/layout/hierarchy1"/>
    <dgm:cxn modelId="{0DFF7B4A-F80D-4847-A712-F25B80CD6057}" type="presParOf" srcId="{4706CEC5-3C87-46E5-91B9-9631EA679347}" destId="{09F79267-2BFC-40D4-8F1E-D871B03ACE6B}" srcOrd="1" destOrd="0" presId="urn:microsoft.com/office/officeart/2005/8/layout/hierarchy1"/>
    <dgm:cxn modelId="{0343D5F0-C5CC-4476-BBA7-02140F0ED1AC}" type="presParOf" srcId="{00DA95F7-DCBD-482F-AA08-DCBE5CF72B71}" destId="{57E9D33D-9B50-4A33-9707-F8C86136D5C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D70FA9-AE10-46BC-9237-FB54FCFFB6B5}" type="doc">
      <dgm:prSet loTypeId="urn:microsoft.com/office/officeart/2005/8/layout/radial6" loCatId="cycle" qsTypeId="urn:microsoft.com/office/officeart/2005/8/quickstyle/3d9" qsCatId="3D" csTypeId="urn:microsoft.com/office/officeart/2005/8/colors/accent6_2" csCatId="accent6" phldr="1"/>
      <dgm:spPr/>
      <dgm:t>
        <a:bodyPr/>
        <a:lstStyle/>
        <a:p>
          <a:endParaRPr lang="zh-TW" altLang="en-US"/>
        </a:p>
      </dgm:t>
    </dgm:pt>
    <dgm:pt modelId="{2E24D79E-A965-4089-B0D1-6A31BB060002}">
      <dgm:prSet phldrT="[文字]" custT="1"/>
      <dgm:spPr/>
      <dgm:t>
        <a:bodyPr/>
        <a:lstStyle/>
        <a:p>
          <a:r>
            <a:rPr lang="en-US" altLang="zh-TW" sz="4800" b="1" dirty="0">
              <a:latin typeface="Georgia" panose="02040502050405020303" pitchFamily="18" charset="0"/>
              <a:ea typeface="標楷體" panose="03000509000000000000" pitchFamily="65" charset="-120"/>
            </a:rPr>
            <a:t>ISP</a:t>
          </a:r>
          <a:endParaRPr lang="zh-TW" altLang="en-US" sz="4800" b="1" dirty="0">
            <a:latin typeface="Georgia" panose="02040502050405020303" pitchFamily="18" charset="0"/>
            <a:ea typeface="標楷體" panose="03000509000000000000" pitchFamily="65" charset="-120"/>
          </a:endParaRPr>
        </a:p>
      </dgm:t>
    </dgm:pt>
    <dgm:pt modelId="{CC59F4BE-C6BB-4F3E-AA7F-AFFB9F40D207}" type="parTrans" cxnId="{D4A227EE-A6B8-484A-83EA-C92CB8FEA257}">
      <dgm:prSet/>
      <dgm:spPr/>
      <dgm:t>
        <a:bodyPr/>
        <a:lstStyle/>
        <a:p>
          <a:endParaRPr lang="zh-TW" altLang="en-US"/>
        </a:p>
      </dgm:t>
    </dgm:pt>
    <dgm:pt modelId="{7F388A1E-B62B-4454-A1AC-5BB8B8C326FA}" type="sibTrans" cxnId="{D4A227EE-A6B8-484A-83EA-C92CB8FEA257}">
      <dgm:prSet/>
      <dgm:spPr/>
      <dgm:t>
        <a:bodyPr/>
        <a:lstStyle/>
        <a:p>
          <a:endParaRPr lang="zh-TW" altLang="en-US"/>
        </a:p>
      </dgm:t>
    </dgm:pt>
    <dgm:pt modelId="{DCE13CE5-B1D9-4C7D-8ED5-40652B18DB6D}">
      <dgm:prSet phldrT="[文字]" custT="1"/>
      <dgm:spPr/>
      <dgm:t>
        <a:bodyPr/>
        <a:lstStyle/>
        <a:p>
          <a:pPr>
            <a:lnSpc>
              <a:spcPts val="3200"/>
            </a:lnSpc>
            <a:spcAft>
              <a:spcPts val="0"/>
            </a:spcAft>
          </a:pPr>
          <a:r>
            <a: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系所資源連結</a:t>
          </a:r>
        </a:p>
      </dgm:t>
    </dgm:pt>
    <dgm:pt modelId="{28C6F331-8AF0-4363-BD0E-8D5A357F99D9}" type="parTrans" cxnId="{29D88308-D385-426C-ADFC-1F07E1811EDB}">
      <dgm:prSet/>
      <dgm:spPr/>
      <dgm:t>
        <a:bodyPr/>
        <a:lstStyle/>
        <a:p>
          <a:endParaRPr lang="zh-TW" altLang="en-US"/>
        </a:p>
      </dgm:t>
    </dgm:pt>
    <dgm:pt modelId="{686613C4-828C-4FFC-B453-8D150CF584E9}" type="sibTrans" cxnId="{29D88308-D385-426C-ADFC-1F07E1811EDB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8FD97E1-F45B-421B-A5EB-D133EB6F11F6}">
      <dgm:prSet phldrT="[文字]" custT="1"/>
      <dgm:spPr/>
      <dgm:t>
        <a:bodyPr/>
        <a:lstStyle/>
        <a:p>
          <a:pPr>
            <a:lnSpc>
              <a:spcPts val="3200"/>
            </a:lnSpc>
            <a:spcAft>
              <a:spcPts val="0"/>
            </a:spcAft>
          </a:pPr>
          <a:r>
            <a: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學習輔導</a:t>
          </a:r>
        </a:p>
      </dgm:t>
    </dgm:pt>
    <dgm:pt modelId="{9087FA02-2934-47FE-8826-A1DE89B7149A}" type="parTrans" cxnId="{D7948850-DE60-43CA-9EB8-8F9E5F71D99A}">
      <dgm:prSet/>
      <dgm:spPr/>
      <dgm:t>
        <a:bodyPr/>
        <a:lstStyle/>
        <a:p>
          <a:endParaRPr lang="zh-TW" altLang="en-US"/>
        </a:p>
      </dgm:t>
    </dgm:pt>
    <dgm:pt modelId="{32441FC2-9C09-4AAE-8EFE-8C72A7C9BB11}" type="sibTrans" cxnId="{D7948850-DE60-43CA-9EB8-8F9E5F71D99A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30A9480-F0B7-4225-AB60-8246BFDEA889}">
      <dgm:prSet phldrT="[文字]" custT="1"/>
      <dgm:spPr/>
      <dgm:t>
        <a:bodyPr/>
        <a:lstStyle/>
        <a:p>
          <a:pPr>
            <a:lnSpc>
              <a:spcPts val="3200"/>
            </a:lnSpc>
            <a:spcAft>
              <a:spcPts val="0"/>
            </a:spcAft>
          </a:pPr>
          <a:r>
            <a: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生活輔導</a:t>
          </a:r>
          <a:endParaRPr lang="en-US" altLang="zh-TW" sz="30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02283FF-F017-436C-AC87-0D7BB307F079}" type="parTrans" cxnId="{62740C8B-B245-4740-9D69-9912C84B4221}">
      <dgm:prSet/>
      <dgm:spPr/>
      <dgm:t>
        <a:bodyPr/>
        <a:lstStyle/>
        <a:p>
          <a:endParaRPr lang="zh-TW" altLang="en-US"/>
        </a:p>
      </dgm:t>
    </dgm:pt>
    <dgm:pt modelId="{A8986E63-454F-441C-A1B8-6058F3682E32}" type="sibTrans" cxnId="{62740C8B-B245-4740-9D69-9912C84B4221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30E7926-E481-4048-AD0F-407EEF636ACA}">
      <dgm:prSet phldrT="[文字]" custT="1"/>
      <dgm:spPr/>
      <dgm:t>
        <a:bodyPr/>
        <a:lstStyle/>
        <a:p>
          <a:pPr>
            <a:lnSpc>
              <a:spcPts val="3200"/>
            </a:lnSpc>
            <a:spcAft>
              <a:spcPts val="0"/>
            </a:spcAft>
          </a:pPr>
          <a:r>
            <a: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環境</a:t>
          </a:r>
          <a:r>
            <a:rPr lang="zh-TW" sz="30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支持</a:t>
          </a:r>
          <a:endParaRPr lang="zh-TW" altLang="en-US" sz="30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8248341-C8E7-4C41-9EBD-DF5D2A7D624F}" type="parTrans" cxnId="{5A314AE3-CC29-4F92-971D-7EFCE79AC286}">
      <dgm:prSet/>
      <dgm:spPr/>
      <dgm:t>
        <a:bodyPr/>
        <a:lstStyle/>
        <a:p>
          <a:endParaRPr lang="zh-TW" altLang="en-US"/>
        </a:p>
      </dgm:t>
    </dgm:pt>
    <dgm:pt modelId="{E24D33B8-A8F6-44DA-82F1-9F9E215F7451}" type="sibTrans" cxnId="{5A314AE3-CC29-4F92-971D-7EFCE79AC286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7A083C9-B78F-4851-AA8C-D45C65F40995}">
      <dgm:prSet custT="1"/>
      <dgm:spPr/>
      <dgm:t>
        <a:bodyPr/>
        <a:lstStyle/>
        <a:p>
          <a:pPr>
            <a:lnSpc>
              <a:spcPts val="3200"/>
            </a:lnSpc>
            <a:spcAft>
              <a:spcPts val="0"/>
            </a:spcAft>
          </a:pPr>
          <a:r>
            <a: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心理輔導</a:t>
          </a:r>
        </a:p>
      </dgm:t>
    </dgm:pt>
    <dgm:pt modelId="{75EE8E2D-537D-4AA3-B07F-319D8DA1D130}" type="parTrans" cxnId="{BD054375-A454-4F71-8429-DBAB5F00FA8F}">
      <dgm:prSet/>
      <dgm:spPr/>
      <dgm:t>
        <a:bodyPr/>
        <a:lstStyle/>
        <a:p>
          <a:endParaRPr lang="zh-TW" altLang="en-US"/>
        </a:p>
      </dgm:t>
    </dgm:pt>
    <dgm:pt modelId="{F68891D0-57FB-4F44-9FAD-07F3409CCE0B}" type="sibTrans" cxnId="{BD054375-A454-4F71-8429-DBAB5F00FA8F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1CBB581-F6A6-4C96-9B7E-A2AF2F4261B6}">
      <dgm:prSet custT="1"/>
      <dgm:spPr/>
      <dgm:t>
        <a:bodyPr/>
        <a:lstStyle/>
        <a:p>
          <a:pPr>
            <a:lnSpc>
              <a:spcPts val="3200"/>
            </a:lnSpc>
            <a:spcAft>
              <a:spcPts val="0"/>
            </a:spcAft>
          </a:pPr>
          <a:r>
            <a: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職涯輔導</a:t>
          </a:r>
        </a:p>
      </dgm:t>
    </dgm:pt>
    <dgm:pt modelId="{16115C53-15A6-4EE6-BE9D-1DF6B601696D}" type="parTrans" cxnId="{177D9074-ABE1-4268-98AC-163B6F51E025}">
      <dgm:prSet/>
      <dgm:spPr/>
      <dgm:t>
        <a:bodyPr/>
        <a:lstStyle/>
        <a:p>
          <a:endParaRPr lang="zh-TW" altLang="en-US"/>
        </a:p>
      </dgm:t>
    </dgm:pt>
    <dgm:pt modelId="{97069567-D6F1-48A3-AF7F-3B3A9600925F}" type="sibTrans" cxnId="{177D9074-ABE1-4268-98AC-163B6F51E025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359A54F-C009-43F9-869A-AC09E9473BA2}" type="pres">
      <dgm:prSet presAssocID="{62D70FA9-AE10-46BC-9237-FB54FCFFB6B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9DA4410-24FF-4975-976C-CC08CFA58069}" type="pres">
      <dgm:prSet presAssocID="{2E24D79E-A965-4089-B0D1-6A31BB060002}" presName="centerShape" presStyleLbl="node0" presStyleIdx="0" presStyleCnt="1" custLinFactNeighborX="715" custLinFactNeighborY="214"/>
      <dgm:spPr/>
      <dgm:t>
        <a:bodyPr/>
        <a:lstStyle/>
        <a:p>
          <a:endParaRPr lang="zh-TW" altLang="en-US"/>
        </a:p>
      </dgm:t>
    </dgm:pt>
    <dgm:pt modelId="{BC212D5E-693E-4325-BDBF-2F9D104B7711}" type="pres">
      <dgm:prSet presAssocID="{DCE13CE5-B1D9-4C7D-8ED5-40652B18DB6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0F5E27B-8240-4425-B032-6911DCA9E4F5}" type="pres">
      <dgm:prSet presAssocID="{DCE13CE5-B1D9-4C7D-8ED5-40652B18DB6D}" presName="dummy" presStyleCnt="0"/>
      <dgm:spPr/>
    </dgm:pt>
    <dgm:pt modelId="{148D5237-4082-4018-BCF2-8AA76D9349F3}" type="pres">
      <dgm:prSet presAssocID="{686613C4-828C-4FFC-B453-8D150CF584E9}" presName="sibTrans" presStyleLbl="sibTrans2D1" presStyleIdx="0" presStyleCnt="6"/>
      <dgm:spPr/>
      <dgm:t>
        <a:bodyPr/>
        <a:lstStyle/>
        <a:p>
          <a:endParaRPr lang="zh-TW" altLang="en-US"/>
        </a:p>
      </dgm:t>
    </dgm:pt>
    <dgm:pt modelId="{43E80014-48E7-4578-9A42-24C28F8408F1}" type="pres">
      <dgm:prSet presAssocID="{01CBB581-F6A6-4C96-9B7E-A2AF2F4261B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10518FD-3442-4583-A703-A11423A7154A}" type="pres">
      <dgm:prSet presAssocID="{01CBB581-F6A6-4C96-9B7E-A2AF2F4261B6}" presName="dummy" presStyleCnt="0"/>
      <dgm:spPr/>
    </dgm:pt>
    <dgm:pt modelId="{0C4EA760-AC11-4552-BC04-2308D5AF7766}" type="pres">
      <dgm:prSet presAssocID="{97069567-D6F1-48A3-AF7F-3B3A9600925F}" presName="sibTrans" presStyleLbl="sibTrans2D1" presStyleIdx="1" presStyleCnt="6"/>
      <dgm:spPr/>
      <dgm:t>
        <a:bodyPr/>
        <a:lstStyle/>
        <a:p>
          <a:endParaRPr lang="zh-TW" altLang="en-US"/>
        </a:p>
      </dgm:t>
    </dgm:pt>
    <dgm:pt modelId="{EFF58985-FDE4-4132-8CB7-90B4A2AF6ED3}" type="pres">
      <dgm:prSet presAssocID="{97A083C9-B78F-4851-AA8C-D45C65F4099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D004170-E053-4870-A781-6E96F2378AB6}" type="pres">
      <dgm:prSet presAssocID="{97A083C9-B78F-4851-AA8C-D45C65F40995}" presName="dummy" presStyleCnt="0"/>
      <dgm:spPr/>
    </dgm:pt>
    <dgm:pt modelId="{735D4CFA-3537-458F-81A1-34E91C3B989D}" type="pres">
      <dgm:prSet presAssocID="{F68891D0-57FB-4F44-9FAD-07F3409CCE0B}" presName="sibTrans" presStyleLbl="sibTrans2D1" presStyleIdx="2" presStyleCnt="6"/>
      <dgm:spPr/>
      <dgm:t>
        <a:bodyPr/>
        <a:lstStyle/>
        <a:p>
          <a:endParaRPr lang="zh-TW" altLang="en-US"/>
        </a:p>
      </dgm:t>
    </dgm:pt>
    <dgm:pt modelId="{C3A66B50-E932-4655-BF9D-4C0E4A949D73}" type="pres">
      <dgm:prSet presAssocID="{F8FD97E1-F45B-421B-A5EB-D133EB6F11F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3580AF6-31DC-4082-B845-15DFD0A45D1E}" type="pres">
      <dgm:prSet presAssocID="{F8FD97E1-F45B-421B-A5EB-D133EB6F11F6}" presName="dummy" presStyleCnt="0"/>
      <dgm:spPr/>
    </dgm:pt>
    <dgm:pt modelId="{068CDE3D-E8EB-47EE-B61E-5D592CD4A4CC}" type="pres">
      <dgm:prSet presAssocID="{32441FC2-9C09-4AAE-8EFE-8C72A7C9BB11}" presName="sibTrans" presStyleLbl="sibTrans2D1" presStyleIdx="3" presStyleCnt="6"/>
      <dgm:spPr/>
      <dgm:t>
        <a:bodyPr/>
        <a:lstStyle/>
        <a:p>
          <a:endParaRPr lang="zh-TW" altLang="en-US"/>
        </a:p>
      </dgm:t>
    </dgm:pt>
    <dgm:pt modelId="{52C571A7-EA4F-4B7F-870C-F30F255A5660}" type="pres">
      <dgm:prSet presAssocID="{030A9480-F0B7-4225-AB60-8246BFDEA88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83151DB-D973-4757-8B13-5B33BFAD3C76}" type="pres">
      <dgm:prSet presAssocID="{030A9480-F0B7-4225-AB60-8246BFDEA889}" presName="dummy" presStyleCnt="0"/>
      <dgm:spPr/>
    </dgm:pt>
    <dgm:pt modelId="{79F96C45-BCBA-41AD-A62D-C6EB37B4DA4B}" type="pres">
      <dgm:prSet presAssocID="{A8986E63-454F-441C-A1B8-6058F3682E32}" presName="sibTrans" presStyleLbl="sibTrans2D1" presStyleIdx="4" presStyleCnt="6"/>
      <dgm:spPr/>
      <dgm:t>
        <a:bodyPr/>
        <a:lstStyle/>
        <a:p>
          <a:endParaRPr lang="zh-TW" altLang="en-US"/>
        </a:p>
      </dgm:t>
    </dgm:pt>
    <dgm:pt modelId="{13F6CD16-BD07-426E-9B0C-D4380DD149F3}" type="pres">
      <dgm:prSet presAssocID="{A30E7926-E481-4048-AD0F-407EEF636AC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6BEF786-5931-4955-B616-2A8A2BFE2900}" type="pres">
      <dgm:prSet presAssocID="{A30E7926-E481-4048-AD0F-407EEF636ACA}" presName="dummy" presStyleCnt="0"/>
      <dgm:spPr/>
    </dgm:pt>
    <dgm:pt modelId="{73DC6A55-52CF-4462-A648-5EBBB0EFCA56}" type="pres">
      <dgm:prSet presAssocID="{E24D33B8-A8F6-44DA-82F1-9F9E215F7451}" presName="sibTrans" presStyleLbl="sibTrans2D1" presStyleIdx="5" presStyleCnt="6"/>
      <dgm:spPr/>
      <dgm:t>
        <a:bodyPr/>
        <a:lstStyle/>
        <a:p>
          <a:endParaRPr lang="zh-TW" altLang="en-US"/>
        </a:p>
      </dgm:t>
    </dgm:pt>
  </dgm:ptLst>
  <dgm:cxnLst>
    <dgm:cxn modelId="{10F17860-C7C9-4E0A-AA9B-79E8487534CC}" type="presOf" srcId="{030A9480-F0B7-4225-AB60-8246BFDEA889}" destId="{52C571A7-EA4F-4B7F-870C-F30F255A5660}" srcOrd="0" destOrd="0" presId="urn:microsoft.com/office/officeart/2005/8/layout/radial6"/>
    <dgm:cxn modelId="{F088EC06-2768-4971-9301-6F022FDA9098}" type="presOf" srcId="{F8FD97E1-F45B-421B-A5EB-D133EB6F11F6}" destId="{C3A66B50-E932-4655-BF9D-4C0E4A949D73}" srcOrd="0" destOrd="0" presId="urn:microsoft.com/office/officeart/2005/8/layout/radial6"/>
    <dgm:cxn modelId="{62740C8B-B245-4740-9D69-9912C84B4221}" srcId="{2E24D79E-A965-4089-B0D1-6A31BB060002}" destId="{030A9480-F0B7-4225-AB60-8246BFDEA889}" srcOrd="4" destOrd="0" parTransId="{402283FF-F017-436C-AC87-0D7BB307F079}" sibTransId="{A8986E63-454F-441C-A1B8-6058F3682E32}"/>
    <dgm:cxn modelId="{3ED99B4F-46A1-4CF0-B8C5-9E6ACE3FC066}" type="presOf" srcId="{A30E7926-E481-4048-AD0F-407EEF636ACA}" destId="{13F6CD16-BD07-426E-9B0C-D4380DD149F3}" srcOrd="0" destOrd="0" presId="urn:microsoft.com/office/officeart/2005/8/layout/radial6"/>
    <dgm:cxn modelId="{D7948850-DE60-43CA-9EB8-8F9E5F71D99A}" srcId="{2E24D79E-A965-4089-B0D1-6A31BB060002}" destId="{F8FD97E1-F45B-421B-A5EB-D133EB6F11F6}" srcOrd="3" destOrd="0" parTransId="{9087FA02-2934-47FE-8826-A1DE89B7149A}" sibTransId="{32441FC2-9C09-4AAE-8EFE-8C72A7C9BB11}"/>
    <dgm:cxn modelId="{FDA8FF71-B228-465F-97A3-B6B3C89735D3}" type="presOf" srcId="{F68891D0-57FB-4F44-9FAD-07F3409CCE0B}" destId="{735D4CFA-3537-458F-81A1-34E91C3B989D}" srcOrd="0" destOrd="0" presId="urn:microsoft.com/office/officeart/2005/8/layout/radial6"/>
    <dgm:cxn modelId="{D4A227EE-A6B8-484A-83EA-C92CB8FEA257}" srcId="{62D70FA9-AE10-46BC-9237-FB54FCFFB6B5}" destId="{2E24D79E-A965-4089-B0D1-6A31BB060002}" srcOrd="0" destOrd="0" parTransId="{CC59F4BE-C6BB-4F3E-AA7F-AFFB9F40D207}" sibTransId="{7F388A1E-B62B-4454-A1AC-5BB8B8C326FA}"/>
    <dgm:cxn modelId="{177D9074-ABE1-4268-98AC-163B6F51E025}" srcId="{2E24D79E-A965-4089-B0D1-6A31BB060002}" destId="{01CBB581-F6A6-4C96-9B7E-A2AF2F4261B6}" srcOrd="1" destOrd="0" parTransId="{16115C53-15A6-4EE6-BE9D-1DF6B601696D}" sibTransId="{97069567-D6F1-48A3-AF7F-3B3A9600925F}"/>
    <dgm:cxn modelId="{B3D72AC7-C1A0-4F26-AC86-7094671C17F2}" type="presOf" srcId="{97069567-D6F1-48A3-AF7F-3B3A9600925F}" destId="{0C4EA760-AC11-4552-BC04-2308D5AF7766}" srcOrd="0" destOrd="0" presId="urn:microsoft.com/office/officeart/2005/8/layout/radial6"/>
    <dgm:cxn modelId="{FE7BB399-C086-4AFD-835E-48459FCD9C20}" type="presOf" srcId="{01CBB581-F6A6-4C96-9B7E-A2AF2F4261B6}" destId="{43E80014-48E7-4578-9A42-24C28F8408F1}" srcOrd="0" destOrd="0" presId="urn:microsoft.com/office/officeart/2005/8/layout/radial6"/>
    <dgm:cxn modelId="{656D0CF3-420B-4E0C-B86C-7587E467A8EC}" type="presOf" srcId="{A8986E63-454F-441C-A1B8-6058F3682E32}" destId="{79F96C45-BCBA-41AD-A62D-C6EB37B4DA4B}" srcOrd="0" destOrd="0" presId="urn:microsoft.com/office/officeart/2005/8/layout/radial6"/>
    <dgm:cxn modelId="{E42AE674-5BAF-492A-839A-6184E5C41FF9}" type="presOf" srcId="{32441FC2-9C09-4AAE-8EFE-8C72A7C9BB11}" destId="{068CDE3D-E8EB-47EE-B61E-5D592CD4A4CC}" srcOrd="0" destOrd="0" presId="urn:microsoft.com/office/officeart/2005/8/layout/radial6"/>
    <dgm:cxn modelId="{0E3013EE-9C15-48EC-8ACA-CFB7D3369022}" type="presOf" srcId="{97A083C9-B78F-4851-AA8C-D45C65F40995}" destId="{EFF58985-FDE4-4132-8CB7-90B4A2AF6ED3}" srcOrd="0" destOrd="0" presId="urn:microsoft.com/office/officeart/2005/8/layout/radial6"/>
    <dgm:cxn modelId="{29D88308-D385-426C-ADFC-1F07E1811EDB}" srcId="{2E24D79E-A965-4089-B0D1-6A31BB060002}" destId="{DCE13CE5-B1D9-4C7D-8ED5-40652B18DB6D}" srcOrd="0" destOrd="0" parTransId="{28C6F331-8AF0-4363-BD0E-8D5A357F99D9}" sibTransId="{686613C4-828C-4FFC-B453-8D150CF584E9}"/>
    <dgm:cxn modelId="{5A314AE3-CC29-4F92-971D-7EFCE79AC286}" srcId="{2E24D79E-A965-4089-B0D1-6A31BB060002}" destId="{A30E7926-E481-4048-AD0F-407EEF636ACA}" srcOrd="5" destOrd="0" parTransId="{F8248341-C8E7-4C41-9EBD-DF5D2A7D624F}" sibTransId="{E24D33B8-A8F6-44DA-82F1-9F9E215F7451}"/>
    <dgm:cxn modelId="{8279A287-65CF-406A-AD56-329888489025}" type="presOf" srcId="{DCE13CE5-B1D9-4C7D-8ED5-40652B18DB6D}" destId="{BC212D5E-693E-4325-BDBF-2F9D104B7711}" srcOrd="0" destOrd="0" presId="urn:microsoft.com/office/officeart/2005/8/layout/radial6"/>
    <dgm:cxn modelId="{B6F1BB24-BC0F-4921-B492-2351BEEE6CE8}" type="presOf" srcId="{62D70FA9-AE10-46BC-9237-FB54FCFFB6B5}" destId="{C359A54F-C009-43F9-869A-AC09E9473BA2}" srcOrd="0" destOrd="0" presId="urn:microsoft.com/office/officeart/2005/8/layout/radial6"/>
    <dgm:cxn modelId="{7B00CADA-DE93-4A8C-92D4-7D50E6B1679E}" type="presOf" srcId="{2E24D79E-A965-4089-B0D1-6A31BB060002}" destId="{E9DA4410-24FF-4975-976C-CC08CFA58069}" srcOrd="0" destOrd="0" presId="urn:microsoft.com/office/officeart/2005/8/layout/radial6"/>
    <dgm:cxn modelId="{86298B3C-A17D-455A-A48E-430BC30C8513}" type="presOf" srcId="{E24D33B8-A8F6-44DA-82F1-9F9E215F7451}" destId="{73DC6A55-52CF-4462-A648-5EBBB0EFCA56}" srcOrd="0" destOrd="0" presId="urn:microsoft.com/office/officeart/2005/8/layout/radial6"/>
    <dgm:cxn modelId="{C5E8F6E9-3702-4F75-BCEA-137A5B559779}" type="presOf" srcId="{686613C4-828C-4FFC-B453-8D150CF584E9}" destId="{148D5237-4082-4018-BCF2-8AA76D9349F3}" srcOrd="0" destOrd="0" presId="urn:microsoft.com/office/officeart/2005/8/layout/radial6"/>
    <dgm:cxn modelId="{BD054375-A454-4F71-8429-DBAB5F00FA8F}" srcId="{2E24D79E-A965-4089-B0D1-6A31BB060002}" destId="{97A083C9-B78F-4851-AA8C-D45C65F40995}" srcOrd="2" destOrd="0" parTransId="{75EE8E2D-537D-4AA3-B07F-319D8DA1D130}" sibTransId="{F68891D0-57FB-4F44-9FAD-07F3409CCE0B}"/>
    <dgm:cxn modelId="{562B73E7-EDA4-4FDC-BCEB-C73478EFD938}" type="presParOf" srcId="{C359A54F-C009-43F9-869A-AC09E9473BA2}" destId="{E9DA4410-24FF-4975-976C-CC08CFA58069}" srcOrd="0" destOrd="0" presId="urn:microsoft.com/office/officeart/2005/8/layout/radial6"/>
    <dgm:cxn modelId="{A386B319-6A98-43E3-8BC2-31FF3E37AFDA}" type="presParOf" srcId="{C359A54F-C009-43F9-869A-AC09E9473BA2}" destId="{BC212D5E-693E-4325-BDBF-2F9D104B7711}" srcOrd="1" destOrd="0" presId="urn:microsoft.com/office/officeart/2005/8/layout/radial6"/>
    <dgm:cxn modelId="{8B7ED5D6-3F85-4CF8-A6B3-C00EC8BA175F}" type="presParOf" srcId="{C359A54F-C009-43F9-869A-AC09E9473BA2}" destId="{A0F5E27B-8240-4425-B032-6911DCA9E4F5}" srcOrd="2" destOrd="0" presId="urn:microsoft.com/office/officeart/2005/8/layout/radial6"/>
    <dgm:cxn modelId="{85792816-8FEF-4E66-9AEE-8416415A49E9}" type="presParOf" srcId="{C359A54F-C009-43F9-869A-AC09E9473BA2}" destId="{148D5237-4082-4018-BCF2-8AA76D9349F3}" srcOrd="3" destOrd="0" presId="urn:microsoft.com/office/officeart/2005/8/layout/radial6"/>
    <dgm:cxn modelId="{2BA3CE36-C18F-4EC6-8E0B-4867438C1EB2}" type="presParOf" srcId="{C359A54F-C009-43F9-869A-AC09E9473BA2}" destId="{43E80014-48E7-4578-9A42-24C28F8408F1}" srcOrd="4" destOrd="0" presId="urn:microsoft.com/office/officeart/2005/8/layout/radial6"/>
    <dgm:cxn modelId="{059A8A3F-5048-4A3D-9C5E-EFA66D198DD1}" type="presParOf" srcId="{C359A54F-C009-43F9-869A-AC09E9473BA2}" destId="{610518FD-3442-4583-A703-A11423A7154A}" srcOrd="5" destOrd="0" presId="urn:microsoft.com/office/officeart/2005/8/layout/radial6"/>
    <dgm:cxn modelId="{1285AE04-109E-405E-A2F1-D771A8D6A4C8}" type="presParOf" srcId="{C359A54F-C009-43F9-869A-AC09E9473BA2}" destId="{0C4EA760-AC11-4552-BC04-2308D5AF7766}" srcOrd="6" destOrd="0" presId="urn:microsoft.com/office/officeart/2005/8/layout/radial6"/>
    <dgm:cxn modelId="{4737C498-6AF2-45C5-91EC-90A0F5F77007}" type="presParOf" srcId="{C359A54F-C009-43F9-869A-AC09E9473BA2}" destId="{EFF58985-FDE4-4132-8CB7-90B4A2AF6ED3}" srcOrd="7" destOrd="0" presId="urn:microsoft.com/office/officeart/2005/8/layout/radial6"/>
    <dgm:cxn modelId="{2A8D8246-8173-4491-94BC-3F0922C1E77D}" type="presParOf" srcId="{C359A54F-C009-43F9-869A-AC09E9473BA2}" destId="{CD004170-E053-4870-A781-6E96F2378AB6}" srcOrd="8" destOrd="0" presId="urn:microsoft.com/office/officeart/2005/8/layout/radial6"/>
    <dgm:cxn modelId="{5B27ED0C-5AEE-4A29-8305-A84A00DDC620}" type="presParOf" srcId="{C359A54F-C009-43F9-869A-AC09E9473BA2}" destId="{735D4CFA-3537-458F-81A1-34E91C3B989D}" srcOrd="9" destOrd="0" presId="urn:microsoft.com/office/officeart/2005/8/layout/radial6"/>
    <dgm:cxn modelId="{A27D925C-DD90-4212-975C-BA33AA77DA83}" type="presParOf" srcId="{C359A54F-C009-43F9-869A-AC09E9473BA2}" destId="{C3A66B50-E932-4655-BF9D-4C0E4A949D73}" srcOrd="10" destOrd="0" presId="urn:microsoft.com/office/officeart/2005/8/layout/radial6"/>
    <dgm:cxn modelId="{5899BF8B-28FA-4A39-A6A2-2CA632A300FC}" type="presParOf" srcId="{C359A54F-C009-43F9-869A-AC09E9473BA2}" destId="{F3580AF6-31DC-4082-B845-15DFD0A45D1E}" srcOrd="11" destOrd="0" presId="urn:microsoft.com/office/officeart/2005/8/layout/radial6"/>
    <dgm:cxn modelId="{147D9B69-31CA-4615-B13C-97F606DBA30B}" type="presParOf" srcId="{C359A54F-C009-43F9-869A-AC09E9473BA2}" destId="{068CDE3D-E8EB-47EE-B61E-5D592CD4A4CC}" srcOrd="12" destOrd="0" presId="urn:microsoft.com/office/officeart/2005/8/layout/radial6"/>
    <dgm:cxn modelId="{C6FDFF46-D73C-4674-A851-66054EEA3A39}" type="presParOf" srcId="{C359A54F-C009-43F9-869A-AC09E9473BA2}" destId="{52C571A7-EA4F-4B7F-870C-F30F255A5660}" srcOrd="13" destOrd="0" presId="urn:microsoft.com/office/officeart/2005/8/layout/radial6"/>
    <dgm:cxn modelId="{1E6B277A-683C-413C-ADFC-E2217C93C416}" type="presParOf" srcId="{C359A54F-C009-43F9-869A-AC09E9473BA2}" destId="{B83151DB-D973-4757-8B13-5B33BFAD3C76}" srcOrd="14" destOrd="0" presId="urn:microsoft.com/office/officeart/2005/8/layout/radial6"/>
    <dgm:cxn modelId="{CA2FFEB8-2B82-47F8-964C-9189982B3891}" type="presParOf" srcId="{C359A54F-C009-43F9-869A-AC09E9473BA2}" destId="{79F96C45-BCBA-41AD-A62D-C6EB37B4DA4B}" srcOrd="15" destOrd="0" presId="urn:microsoft.com/office/officeart/2005/8/layout/radial6"/>
    <dgm:cxn modelId="{EC70BBD0-54D5-4A86-8BBA-312EEB6FD4FB}" type="presParOf" srcId="{C359A54F-C009-43F9-869A-AC09E9473BA2}" destId="{13F6CD16-BD07-426E-9B0C-D4380DD149F3}" srcOrd="16" destOrd="0" presId="urn:microsoft.com/office/officeart/2005/8/layout/radial6"/>
    <dgm:cxn modelId="{CBBAA9AC-E4CF-448E-9570-427A6BF141AC}" type="presParOf" srcId="{C359A54F-C009-43F9-869A-AC09E9473BA2}" destId="{96BEF786-5931-4955-B616-2A8A2BFE2900}" srcOrd="17" destOrd="0" presId="urn:microsoft.com/office/officeart/2005/8/layout/radial6"/>
    <dgm:cxn modelId="{D323E13A-B7B9-478C-9853-A08868ADEEB2}" type="presParOf" srcId="{C359A54F-C009-43F9-869A-AC09E9473BA2}" destId="{73DC6A55-52CF-4462-A648-5EBBB0EFCA56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4B1F1E-6AC8-46F2-9A25-0B872FAEB609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F4E9A043-61B4-4C8F-8600-9111A7416E46}">
      <dgm:prSet phldrT="[文字]"/>
      <dgm:spPr/>
      <dgm:t>
        <a:bodyPr/>
        <a:lstStyle/>
        <a:p>
          <a:pPr algn="l"/>
          <a:r>
            <a:rPr lang="zh-TW" altLang="en-US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開學一個月內透過晤談了解學生能力現況及特教需求。</a:t>
          </a:r>
        </a:p>
      </dgm:t>
    </dgm:pt>
    <dgm:pt modelId="{4BBE2DDF-B0AC-4192-B199-EE4CA9CC02A2}" type="parTrans" cxnId="{57377472-7B84-4DC7-9F3F-77079730C015}">
      <dgm:prSet/>
      <dgm:spPr/>
      <dgm:t>
        <a:bodyPr/>
        <a:lstStyle/>
        <a:p>
          <a:endParaRPr lang="zh-TW" altLang="en-US"/>
        </a:p>
      </dgm:t>
    </dgm:pt>
    <dgm:pt modelId="{44AE586E-0C02-4358-8311-F0109C36AF8B}" type="sibTrans" cxnId="{57377472-7B84-4DC7-9F3F-77079730C015}">
      <dgm:prSet/>
      <dgm:spPr/>
      <dgm:t>
        <a:bodyPr/>
        <a:lstStyle/>
        <a:p>
          <a:endParaRPr lang="zh-TW" altLang="en-US"/>
        </a:p>
      </dgm:t>
    </dgm:pt>
    <dgm:pt modelId="{8A6BFC47-4ED4-4E5E-8834-C2A4F86E29A3}">
      <dgm:prSet phldrT="[文字]"/>
      <dgm:spPr/>
      <dgm:t>
        <a:bodyPr/>
        <a:lstStyle/>
        <a:p>
          <a:r>
            <a:rPr lang="zh-TW" altLang="en-US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邀請學生及其相關教學人員召開會議，共同擬定支持服務策略。</a:t>
          </a:r>
        </a:p>
      </dgm:t>
    </dgm:pt>
    <dgm:pt modelId="{D0602DFF-87A8-4CF6-9BEE-827F457BAC63}" type="parTrans" cxnId="{4CF34B00-4702-47D6-809D-F200F79E237E}">
      <dgm:prSet/>
      <dgm:spPr/>
      <dgm:t>
        <a:bodyPr/>
        <a:lstStyle/>
        <a:p>
          <a:endParaRPr lang="zh-TW" altLang="en-US"/>
        </a:p>
      </dgm:t>
    </dgm:pt>
    <dgm:pt modelId="{D078D9F5-E080-4FCC-930E-1A7A6670DF36}" type="sibTrans" cxnId="{4CF34B00-4702-47D6-809D-F200F79E237E}">
      <dgm:prSet/>
      <dgm:spPr/>
      <dgm:t>
        <a:bodyPr/>
        <a:lstStyle/>
        <a:p>
          <a:endParaRPr lang="zh-TW" altLang="en-US"/>
        </a:p>
      </dgm:t>
    </dgm:pt>
    <dgm:pt modelId="{07A92BFA-37A6-4FE1-A1E1-309B0E567667}">
      <dgm:prSet phldrT="[文字]"/>
      <dgm:spPr/>
      <dgm:t>
        <a:bodyPr/>
        <a:lstStyle/>
        <a:p>
          <a:pPr algn="l"/>
          <a:r>
            <a:rPr lang="zh-TW" altLang="en-US" b="1" dirty="0">
              <a:solidFill>
                <a:schemeClr val="tx1">
                  <a:lumMod val="90000"/>
                  <a:lumOff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提供學生所需資源及適切服務，不定時關懷，並依其需求調整服務策略。</a:t>
          </a:r>
        </a:p>
      </dgm:t>
    </dgm:pt>
    <dgm:pt modelId="{132DD320-67DF-4012-9C0A-F904D4AEC76F}" type="parTrans" cxnId="{503E4AF9-9F20-4A87-A2F8-F6463E7650E2}">
      <dgm:prSet/>
      <dgm:spPr/>
      <dgm:t>
        <a:bodyPr/>
        <a:lstStyle/>
        <a:p>
          <a:endParaRPr lang="zh-TW" altLang="en-US"/>
        </a:p>
      </dgm:t>
    </dgm:pt>
    <dgm:pt modelId="{E2F0A899-0ADF-4ED4-A22C-8944AD0F6D1B}" type="sibTrans" cxnId="{503E4AF9-9F20-4A87-A2F8-F6463E7650E2}">
      <dgm:prSet/>
      <dgm:spPr/>
      <dgm:t>
        <a:bodyPr/>
        <a:lstStyle/>
        <a:p>
          <a:endParaRPr lang="zh-TW" altLang="en-US"/>
        </a:p>
      </dgm:t>
    </dgm:pt>
    <dgm:pt modelId="{11C6515C-54CA-4EA0-B635-445E4AA6F49B}" type="pres">
      <dgm:prSet presAssocID="{D44B1F1E-6AC8-46F2-9A25-0B872FAEB609}" presName="CompostProcess" presStyleCnt="0">
        <dgm:presLayoutVars>
          <dgm:dir/>
          <dgm:resizeHandles val="exact"/>
        </dgm:presLayoutVars>
      </dgm:prSet>
      <dgm:spPr/>
    </dgm:pt>
    <dgm:pt modelId="{91CB3426-8C52-4431-96D3-918ADA7D83AB}" type="pres">
      <dgm:prSet presAssocID="{D44B1F1E-6AC8-46F2-9A25-0B872FAEB609}" presName="arrow" presStyleLbl="bgShp" presStyleIdx="0" presStyleCnt="1"/>
      <dgm:spPr/>
    </dgm:pt>
    <dgm:pt modelId="{38B602F1-4ACC-405A-915D-2B2820F9FFC2}" type="pres">
      <dgm:prSet presAssocID="{D44B1F1E-6AC8-46F2-9A25-0B872FAEB609}" presName="linearProcess" presStyleCnt="0"/>
      <dgm:spPr/>
    </dgm:pt>
    <dgm:pt modelId="{4E1E87C6-1809-45AD-ACF1-05C37AA08381}" type="pres">
      <dgm:prSet presAssocID="{F4E9A043-61B4-4C8F-8600-9111A7416E4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2D28FC2-0250-4FC0-AEAB-A2C498AA9DCA}" type="pres">
      <dgm:prSet presAssocID="{44AE586E-0C02-4358-8311-F0109C36AF8B}" presName="sibTrans" presStyleCnt="0"/>
      <dgm:spPr/>
    </dgm:pt>
    <dgm:pt modelId="{2BE05A9C-155A-484A-8931-FE767058FFD1}" type="pres">
      <dgm:prSet presAssocID="{8A6BFC47-4ED4-4E5E-8834-C2A4F86E29A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5F5514F-998F-4F1B-BFA2-A98FD7344F5A}" type="pres">
      <dgm:prSet presAssocID="{D078D9F5-E080-4FCC-930E-1A7A6670DF36}" presName="sibTrans" presStyleCnt="0"/>
      <dgm:spPr/>
    </dgm:pt>
    <dgm:pt modelId="{B074FAEB-C11C-49ED-85E9-74B6B88AA6FB}" type="pres">
      <dgm:prSet presAssocID="{07A92BFA-37A6-4FE1-A1E1-309B0E567667}" presName="textNode" presStyleLbl="node1" presStyleIdx="2" presStyleCnt="3" custScaleX="10192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7377472-7B84-4DC7-9F3F-77079730C015}" srcId="{D44B1F1E-6AC8-46F2-9A25-0B872FAEB609}" destId="{F4E9A043-61B4-4C8F-8600-9111A7416E46}" srcOrd="0" destOrd="0" parTransId="{4BBE2DDF-B0AC-4192-B199-EE4CA9CC02A2}" sibTransId="{44AE586E-0C02-4358-8311-F0109C36AF8B}"/>
    <dgm:cxn modelId="{503E4AF9-9F20-4A87-A2F8-F6463E7650E2}" srcId="{D44B1F1E-6AC8-46F2-9A25-0B872FAEB609}" destId="{07A92BFA-37A6-4FE1-A1E1-309B0E567667}" srcOrd="2" destOrd="0" parTransId="{132DD320-67DF-4012-9C0A-F904D4AEC76F}" sibTransId="{E2F0A899-0ADF-4ED4-A22C-8944AD0F6D1B}"/>
    <dgm:cxn modelId="{84D98A3E-261A-4782-BB52-C940B2487F6D}" type="presOf" srcId="{07A92BFA-37A6-4FE1-A1E1-309B0E567667}" destId="{B074FAEB-C11C-49ED-85E9-74B6B88AA6FB}" srcOrd="0" destOrd="0" presId="urn:microsoft.com/office/officeart/2005/8/layout/hProcess9"/>
    <dgm:cxn modelId="{7F759E79-CDCA-422C-BBBE-34E0824F7CE4}" type="presOf" srcId="{D44B1F1E-6AC8-46F2-9A25-0B872FAEB609}" destId="{11C6515C-54CA-4EA0-B635-445E4AA6F49B}" srcOrd="0" destOrd="0" presId="urn:microsoft.com/office/officeart/2005/8/layout/hProcess9"/>
    <dgm:cxn modelId="{16863D60-73E9-41D0-9D6B-B8B76794B7DF}" type="presOf" srcId="{8A6BFC47-4ED4-4E5E-8834-C2A4F86E29A3}" destId="{2BE05A9C-155A-484A-8931-FE767058FFD1}" srcOrd="0" destOrd="0" presId="urn:microsoft.com/office/officeart/2005/8/layout/hProcess9"/>
    <dgm:cxn modelId="{63EAA60D-AA05-4A9A-982F-BF4EA38F2172}" type="presOf" srcId="{F4E9A043-61B4-4C8F-8600-9111A7416E46}" destId="{4E1E87C6-1809-45AD-ACF1-05C37AA08381}" srcOrd="0" destOrd="0" presId="urn:microsoft.com/office/officeart/2005/8/layout/hProcess9"/>
    <dgm:cxn modelId="{4CF34B00-4702-47D6-809D-F200F79E237E}" srcId="{D44B1F1E-6AC8-46F2-9A25-0B872FAEB609}" destId="{8A6BFC47-4ED4-4E5E-8834-C2A4F86E29A3}" srcOrd="1" destOrd="0" parTransId="{D0602DFF-87A8-4CF6-9BEE-827F457BAC63}" sibTransId="{D078D9F5-E080-4FCC-930E-1A7A6670DF36}"/>
    <dgm:cxn modelId="{0F523C7B-202F-4A61-A351-67A7AF3F0E7D}" type="presParOf" srcId="{11C6515C-54CA-4EA0-B635-445E4AA6F49B}" destId="{91CB3426-8C52-4431-96D3-918ADA7D83AB}" srcOrd="0" destOrd="0" presId="urn:microsoft.com/office/officeart/2005/8/layout/hProcess9"/>
    <dgm:cxn modelId="{D765014A-A1E5-4806-858F-78530871A86E}" type="presParOf" srcId="{11C6515C-54CA-4EA0-B635-445E4AA6F49B}" destId="{38B602F1-4ACC-405A-915D-2B2820F9FFC2}" srcOrd="1" destOrd="0" presId="urn:microsoft.com/office/officeart/2005/8/layout/hProcess9"/>
    <dgm:cxn modelId="{BE19CAD0-E3A0-46E2-A949-4C309D094F6F}" type="presParOf" srcId="{38B602F1-4ACC-405A-915D-2B2820F9FFC2}" destId="{4E1E87C6-1809-45AD-ACF1-05C37AA08381}" srcOrd="0" destOrd="0" presId="urn:microsoft.com/office/officeart/2005/8/layout/hProcess9"/>
    <dgm:cxn modelId="{C616DA23-3AE2-4A31-A014-076AD95D5414}" type="presParOf" srcId="{38B602F1-4ACC-405A-915D-2B2820F9FFC2}" destId="{D2D28FC2-0250-4FC0-AEAB-A2C498AA9DCA}" srcOrd="1" destOrd="0" presId="urn:microsoft.com/office/officeart/2005/8/layout/hProcess9"/>
    <dgm:cxn modelId="{953CAF3C-9FEE-4871-A03B-521485812CDC}" type="presParOf" srcId="{38B602F1-4ACC-405A-915D-2B2820F9FFC2}" destId="{2BE05A9C-155A-484A-8931-FE767058FFD1}" srcOrd="2" destOrd="0" presId="urn:microsoft.com/office/officeart/2005/8/layout/hProcess9"/>
    <dgm:cxn modelId="{CF5515F1-F5DF-415E-932C-D4F222FCDF41}" type="presParOf" srcId="{38B602F1-4ACC-405A-915D-2B2820F9FFC2}" destId="{95F5514F-998F-4F1B-BFA2-A98FD7344F5A}" srcOrd="3" destOrd="0" presId="urn:microsoft.com/office/officeart/2005/8/layout/hProcess9"/>
    <dgm:cxn modelId="{5ADDD3BA-DC37-4A07-AC70-E29338683BA0}" type="presParOf" srcId="{38B602F1-4ACC-405A-915D-2B2820F9FFC2}" destId="{B074FAEB-C11C-49ED-85E9-74B6B88AA6F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F16952-03C6-4ED4-9A23-892E71E90FA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9F52564A-5214-4BD2-AF92-59753F5E7DFB}">
      <dgm:prSet phldrT="[文字]" custT="1"/>
      <dgm:spPr/>
      <dgm:t>
        <a:bodyPr/>
        <a:lstStyle/>
        <a:p>
          <a:r>
            <a:rPr lang="zh-TW" altLang="en-US" sz="2800" b="1" dirty="0">
              <a:latin typeface="標楷體" panose="03000509000000000000" pitchFamily="65" charset="-120"/>
              <a:ea typeface="標楷體" panose="03000509000000000000" pitchFamily="65" charset="-120"/>
            </a:rPr>
            <a:t>疑似特殊教育學生</a:t>
          </a:r>
          <a:endParaRPr lang="zh-TW" altLang="en-US" sz="20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351BD72-440A-41CB-8E45-F284EF51ABAB}" type="parTrans" cxnId="{B54FF62F-2E1C-4BAB-BD55-8E95B300E61C}">
      <dgm:prSet/>
      <dgm:spPr/>
      <dgm:t>
        <a:bodyPr/>
        <a:lstStyle/>
        <a:p>
          <a:endParaRPr lang="zh-TW" altLang="en-US"/>
        </a:p>
      </dgm:t>
    </dgm:pt>
    <dgm:pt modelId="{6DACE2C1-A209-4311-A084-9C8DE15ED265}" type="sibTrans" cxnId="{B54FF62F-2E1C-4BAB-BD55-8E95B300E61C}">
      <dgm:prSet/>
      <dgm:spPr/>
      <dgm:t>
        <a:bodyPr/>
        <a:lstStyle/>
        <a:p>
          <a:endParaRPr lang="zh-TW" altLang="en-US"/>
        </a:p>
      </dgm:t>
    </dgm:pt>
    <dgm:pt modelId="{57A4D11B-5CEE-42E1-B6DF-B5B2E7ECCBE7}">
      <dgm:prSet phldrT="[文字]" custT="1"/>
      <dgm:spPr/>
      <dgm:t>
        <a:bodyPr/>
        <a:lstStyle/>
        <a:p>
          <a:r>
            <a:rPr lang="zh-TW" altLang="en-US" sz="2800" b="1" u="sng" dirty="0">
              <a:latin typeface="標楷體" panose="03000509000000000000" pitchFamily="65" charset="-120"/>
              <a:ea typeface="標楷體" panose="03000509000000000000" pitchFamily="65" charset="-120"/>
            </a:rPr>
            <a:t>導師轉介</a:t>
          </a:r>
        </a:p>
      </dgm:t>
    </dgm:pt>
    <dgm:pt modelId="{5C89D566-4DF0-471B-9FAE-1789DC3D935A}" type="parTrans" cxnId="{95A94E81-E983-4D33-BC23-D8935EF095FB}">
      <dgm:prSet/>
      <dgm:spPr/>
      <dgm:t>
        <a:bodyPr/>
        <a:lstStyle/>
        <a:p>
          <a:endParaRPr lang="zh-TW" altLang="en-US" sz="20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836A886-8069-4F7F-9531-FA4CC2FD1E61}" type="sibTrans" cxnId="{95A94E81-E983-4D33-BC23-D8935EF095FB}">
      <dgm:prSet/>
      <dgm:spPr/>
      <dgm:t>
        <a:bodyPr/>
        <a:lstStyle/>
        <a:p>
          <a:endParaRPr lang="zh-TW" altLang="en-US"/>
        </a:p>
      </dgm:t>
    </dgm:pt>
    <dgm:pt modelId="{A2E35570-DB32-4AA4-8D14-A6501B8B1698}">
      <dgm:prSet custT="1"/>
      <dgm:spPr/>
      <dgm:t>
        <a:bodyPr/>
        <a:lstStyle/>
        <a:p>
          <a:r>
            <a: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rPr>
            <a:t>諮輔組資源教室</a:t>
          </a:r>
        </a:p>
      </dgm:t>
    </dgm:pt>
    <dgm:pt modelId="{C685A106-3A7A-4314-924B-BEB21B7316CA}" type="parTrans" cxnId="{21C650C5-13FD-47C7-A51B-7D54EC26DEE7}">
      <dgm:prSet/>
      <dgm:spPr/>
      <dgm:t>
        <a:bodyPr/>
        <a:lstStyle/>
        <a:p>
          <a:endParaRPr lang="zh-TW" altLang="en-US" sz="20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86F0D4F-812D-495B-A4BF-40691C4ACD0A}" type="sibTrans" cxnId="{21C650C5-13FD-47C7-A51B-7D54EC26DEE7}">
      <dgm:prSet/>
      <dgm:spPr/>
      <dgm:t>
        <a:bodyPr/>
        <a:lstStyle/>
        <a:p>
          <a:endParaRPr lang="zh-TW" altLang="en-US"/>
        </a:p>
      </dgm:t>
    </dgm:pt>
    <dgm:pt modelId="{A92F10B6-04C3-465F-BA18-8C1A7C90C43C}">
      <dgm:prSet custT="1"/>
      <dgm:spPr/>
      <dgm:t>
        <a:bodyPr/>
        <a:lstStyle/>
        <a:p>
          <a:r>
            <a: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rPr>
            <a:t>確認是否領有身心障礙證明</a:t>
          </a:r>
          <a:r>
            <a: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rPr>
            <a:t>是否曾接受過特教服務，評估現況是否符合提報鑑定資格</a:t>
          </a:r>
        </a:p>
      </dgm:t>
    </dgm:pt>
    <dgm:pt modelId="{8F9B8658-06D7-4A1B-AA09-0A74DA6CF18E}" type="parTrans" cxnId="{F28B8903-09CF-45ED-A85F-B03873915E48}">
      <dgm:prSet/>
      <dgm:spPr/>
      <dgm:t>
        <a:bodyPr/>
        <a:lstStyle/>
        <a:p>
          <a:endParaRPr lang="zh-TW" altLang="en-US" sz="20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16D8E88-883F-46D5-8C9C-22AE3ABAD8EB}" type="sibTrans" cxnId="{F28B8903-09CF-45ED-A85F-B03873915E48}">
      <dgm:prSet/>
      <dgm:spPr/>
      <dgm:t>
        <a:bodyPr/>
        <a:lstStyle/>
        <a:p>
          <a:endParaRPr lang="zh-TW" altLang="en-US"/>
        </a:p>
      </dgm:t>
    </dgm:pt>
    <dgm:pt modelId="{A090D010-7D01-44BF-868D-4F6D4A05E423}">
      <dgm:prSet custT="1"/>
      <dgm:spPr/>
      <dgm:t>
        <a:bodyPr/>
        <a:lstStyle/>
        <a:p>
          <a:r>
            <a: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rPr>
            <a:t>資源教室協助提報鑑定</a:t>
          </a:r>
        </a:p>
      </dgm:t>
    </dgm:pt>
    <dgm:pt modelId="{B6A68D55-C9B1-49A4-8E6C-72FC160FB8E1}" type="parTrans" cxnId="{7F4CC492-BEE1-43FB-A6A3-A907E187E7F1}">
      <dgm:prSet/>
      <dgm:spPr/>
      <dgm:t>
        <a:bodyPr/>
        <a:lstStyle/>
        <a:p>
          <a:endParaRPr lang="zh-TW" altLang="en-US" sz="20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CADB0BC-830E-47B5-9F5C-C33EE152877A}" type="sibTrans" cxnId="{7F4CC492-BEE1-43FB-A6A3-A907E187E7F1}">
      <dgm:prSet/>
      <dgm:spPr/>
      <dgm:t>
        <a:bodyPr/>
        <a:lstStyle/>
        <a:p>
          <a:endParaRPr lang="zh-TW" altLang="en-US"/>
        </a:p>
      </dgm:t>
    </dgm:pt>
    <dgm:pt modelId="{10863C54-9F92-4030-AA0A-D199A23C3286}">
      <dgm:prSet custT="1"/>
      <dgm:spPr/>
      <dgm:t>
        <a:bodyPr/>
        <a:lstStyle/>
        <a:p>
          <a:r>
            <a: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rPr>
            <a:t>鑑定不通過</a:t>
          </a:r>
        </a:p>
      </dgm:t>
    </dgm:pt>
    <dgm:pt modelId="{7B1C6DB2-E59B-4D7A-84BA-EF8DE822CF02}" type="parTrans" cxnId="{2554745E-A0CF-4D2E-ABE7-6051FF2C0896}">
      <dgm:prSet/>
      <dgm:spPr/>
      <dgm:t>
        <a:bodyPr/>
        <a:lstStyle/>
        <a:p>
          <a:endParaRPr lang="zh-TW" altLang="en-US" sz="20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A5F2BCC-1171-42FD-83EA-16416000E222}" type="sibTrans" cxnId="{2554745E-A0CF-4D2E-ABE7-6051FF2C0896}">
      <dgm:prSet/>
      <dgm:spPr/>
      <dgm:t>
        <a:bodyPr/>
        <a:lstStyle/>
        <a:p>
          <a:endParaRPr lang="zh-TW" altLang="en-US"/>
        </a:p>
      </dgm:t>
    </dgm:pt>
    <dgm:pt modelId="{00859131-0267-4BAA-A64A-C3DEEE630E50}">
      <dgm:prSet custT="1"/>
      <dgm:spPr/>
      <dgm:t>
        <a:bodyPr/>
        <a:lstStyle/>
        <a:p>
          <a:r>
            <a: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rPr>
            <a:t>鑑定通過</a:t>
          </a:r>
        </a:p>
      </dgm:t>
    </dgm:pt>
    <dgm:pt modelId="{9BC04FCE-8408-4B00-B722-5A204DB0D9EC}" type="parTrans" cxnId="{1090A4A6-9B8E-4187-99E8-139C68744240}">
      <dgm:prSet/>
      <dgm:spPr/>
      <dgm:t>
        <a:bodyPr/>
        <a:lstStyle/>
        <a:p>
          <a:endParaRPr lang="zh-TW" altLang="en-US" sz="20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395E6F9-3021-49AE-8EBD-077F08519F76}" type="sibTrans" cxnId="{1090A4A6-9B8E-4187-99E8-139C68744240}">
      <dgm:prSet/>
      <dgm:spPr/>
      <dgm:t>
        <a:bodyPr/>
        <a:lstStyle/>
        <a:p>
          <a:endParaRPr lang="zh-TW" altLang="en-US"/>
        </a:p>
      </dgm:t>
    </dgm:pt>
    <dgm:pt modelId="{6BF4E130-C3E0-4EB4-AA56-F7EC2AD273B1}">
      <dgm:prSet custT="1"/>
      <dgm:spPr/>
      <dgm:t>
        <a:bodyPr/>
        <a:lstStyle/>
        <a:p>
          <a:r>
            <a: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rPr>
            <a:t>資源教室協助擬訂</a:t>
          </a:r>
          <a:r>
            <a: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rPr>
            <a:t>ISP</a:t>
          </a:r>
          <a:endParaRPr lang="zh-TW" altLang="en-US" sz="20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0C6A955-A490-4545-9E95-DF16F2DFEA7A}" type="parTrans" cxnId="{64816314-B69D-4B2D-8BCA-829EF4A17DB4}">
      <dgm:prSet/>
      <dgm:spPr/>
      <dgm:t>
        <a:bodyPr/>
        <a:lstStyle/>
        <a:p>
          <a:endParaRPr lang="zh-TW" altLang="en-US" sz="20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D2D315C-009A-4AB6-9CDA-76FD61290693}" type="sibTrans" cxnId="{64816314-B69D-4B2D-8BCA-829EF4A17DB4}">
      <dgm:prSet/>
      <dgm:spPr/>
      <dgm:t>
        <a:bodyPr/>
        <a:lstStyle/>
        <a:p>
          <a:endParaRPr lang="zh-TW" altLang="en-US"/>
        </a:p>
      </dgm:t>
    </dgm:pt>
    <dgm:pt modelId="{083F7375-C609-4986-850D-C689D2640B62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altLang="zh-TW" sz="20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rPr>
            <a:t>轉介其他單位</a:t>
          </a:r>
        </a:p>
        <a:p>
          <a:pPr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dirty="0"/>
        </a:p>
      </dgm:t>
    </dgm:pt>
    <dgm:pt modelId="{7D93EA97-AA78-4A25-B2A4-9D1AF75D9FD9}" type="parTrans" cxnId="{31366871-2419-4A15-B03A-7B9279675A3C}">
      <dgm:prSet/>
      <dgm:spPr/>
      <dgm:t>
        <a:bodyPr/>
        <a:lstStyle/>
        <a:p>
          <a:endParaRPr lang="zh-TW" altLang="en-US"/>
        </a:p>
      </dgm:t>
    </dgm:pt>
    <dgm:pt modelId="{F4D22A9A-9AB4-475D-98A1-DA365C8BFCCA}" type="sibTrans" cxnId="{31366871-2419-4A15-B03A-7B9279675A3C}">
      <dgm:prSet/>
      <dgm:spPr/>
      <dgm:t>
        <a:bodyPr/>
        <a:lstStyle/>
        <a:p>
          <a:endParaRPr lang="zh-TW" altLang="en-US"/>
        </a:p>
      </dgm:t>
    </dgm:pt>
    <dgm:pt modelId="{2A864DC5-2D34-4187-92EA-C4C589683C8F}">
      <dgm:prSet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轉介其他單位</a:t>
          </a:r>
        </a:p>
      </dgm:t>
    </dgm:pt>
    <dgm:pt modelId="{A53BE458-A7F3-4F32-BDC5-65FE91AC1DF6}" type="parTrans" cxnId="{B3B80AF8-7B56-4A6C-A966-D0777602A084}">
      <dgm:prSet/>
      <dgm:spPr/>
      <dgm:t>
        <a:bodyPr/>
        <a:lstStyle/>
        <a:p>
          <a:endParaRPr lang="zh-TW" altLang="en-US"/>
        </a:p>
      </dgm:t>
    </dgm:pt>
    <dgm:pt modelId="{8A1D1FAE-C3D7-41FE-8C5F-F94CAE314495}" type="sibTrans" cxnId="{B3B80AF8-7B56-4A6C-A966-D0777602A084}">
      <dgm:prSet/>
      <dgm:spPr/>
      <dgm:t>
        <a:bodyPr/>
        <a:lstStyle/>
        <a:p>
          <a:endParaRPr lang="zh-TW" altLang="en-US"/>
        </a:p>
      </dgm:t>
    </dgm:pt>
    <dgm:pt modelId="{609014FD-DB62-42EB-B6F8-22CED5402AA0}" type="pres">
      <dgm:prSet presAssocID="{47F16952-03C6-4ED4-9A23-892E71E90FA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320CC4E5-C6FC-4DE4-B474-D5EBAD148830}" type="pres">
      <dgm:prSet presAssocID="{9F52564A-5214-4BD2-AF92-59753F5E7DFB}" presName="hierRoot1" presStyleCnt="0"/>
      <dgm:spPr/>
    </dgm:pt>
    <dgm:pt modelId="{66B7FA6A-ADD7-4441-83FF-1710929FAEE6}" type="pres">
      <dgm:prSet presAssocID="{9F52564A-5214-4BD2-AF92-59753F5E7DFB}" presName="composite" presStyleCnt="0"/>
      <dgm:spPr/>
    </dgm:pt>
    <dgm:pt modelId="{E60A84A3-FDCF-45CC-9F98-591F90E885FD}" type="pres">
      <dgm:prSet presAssocID="{9F52564A-5214-4BD2-AF92-59753F5E7DFB}" presName="background" presStyleLbl="node0" presStyleIdx="0" presStyleCnt="1"/>
      <dgm:spPr/>
    </dgm:pt>
    <dgm:pt modelId="{7BBA8C4C-9C4D-406B-98A6-F671132D67E4}" type="pres">
      <dgm:prSet presAssocID="{9F52564A-5214-4BD2-AF92-59753F5E7DFB}" presName="text" presStyleLbl="fgAcc0" presStyleIdx="0" presStyleCnt="1" custScaleX="43418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69767EE-A398-4426-98ED-5B977715929F}" type="pres">
      <dgm:prSet presAssocID="{9F52564A-5214-4BD2-AF92-59753F5E7DFB}" presName="hierChild2" presStyleCnt="0"/>
      <dgm:spPr/>
    </dgm:pt>
    <dgm:pt modelId="{622F0B2D-5B88-47E4-ABC0-EE353F92E3B5}" type="pres">
      <dgm:prSet presAssocID="{5C89D566-4DF0-471B-9FAE-1789DC3D935A}" presName="Name10" presStyleLbl="parChTrans1D2" presStyleIdx="0" presStyleCnt="1"/>
      <dgm:spPr/>
      <dgm:t>
        <a:bodyPr/>
        <a:lstStyle/>
        <a:p>
          <a:endParaRPr lang="zh-TW" altLang="en-US"/>
        </a:p>
      </dgm:t>
    </dgm:pt>
    <dgm:pt modelId="{6EA90B92-7B32-4C79-996B-7424F1C6B0B7}" type="pres">
      <dgm:prSet presAssocID="{57A4D11B-5CEE-42E1-B6DF-B5B2E7ECCBE7}" presName="hierRoot2" presStyleCnt="0"/>
      <dgm:spPr/>
    </dgm:pt>
    <dgm:pt modelId="{DC84AC4A-4D1D-4A52-A24C-BDEB37DB6852}" type="pres">
      <dgm:prSet presAssocID="{57A4D11B-5CEE-42E1-B6DF-B5B2E7ECCBE7}" presName="composite2" presStyleCnt="0"/>
      <dgm:spPr/>
    </dgm:pt>
    <dgm:pt modelId="{59609D3D-5AE7-451C-AABC-FF8D97466F9B}" type="pres">
      <dgm:prSet presAssocID="{57A4D11B-5CEE-42E1-B6DF-B5B2E7ECCBE7}" presName="background2" presStyleLbl="node2" presStyleIdx="0" presStyleCnt="1"/>
      <dgm:spPr/>
    </dgm:pt>
    <dgm:pt modelId="{F95DDE89-1142-4687-8234-F6209739E71B}" type="pres">
      <dgm:prSet presAssocID="{57A4D11B-5CEE-42E1-B6DF-B5B2E7ECCBE7}" presName="text2" presStyleLbl="fgAcc2" presStyleIdx="0" presStyleCnt="1" custScaleX="37307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F618DCF-67C6-42AE-904D-3A929BE307EF}" type="pres">
      <dgm:prSet presAssocID="{57A4D11B-5CEE-42E1-B6DF-B5B2E7ECCBE7}" presName="hierChild3" presStyleCnt="0"/>
      <dgm:spPr/>
    </dgm:pt>
    <dgm:pt modelId="{F13D5250-8B40-4A5D-B590-E02779411656}" type="pres">
      <dgm:prSet presAssocID="{C685A106-3A7A-4314-924B-BEB21B7316CA}" presName="Name17" presStyleLbl="parChTrans1D3" presStyleIdx="0" presStyleCnt="1"/>
      <dgm:spPr/>
      <dgm:t>
        <a:bodyPr/>
        <a:lstStyle/>
        <a:p>
          <a:endParaRPr lang="zh-TW" altLang="en-US"/>
        </a:p>
      </dgm:t>
    </dgm:pt>
    <dgm:pt modelId="{31D82A50-EC3D-48C0-8E2D-A58CAE7446EE}" type="pres">
      <dgm:prSet presAssocID="{A2E35570-DB32-4AA4-8D14-A6501B8B1698}" presName="hierRoot3" presStyleCnt="0"/>
      <dgm:spPr/>
    </dgm:pt>
    <dgm:pt modelId="{81FEC8E9-CDF3-48B1-B48F-51E226FCD4B0}" type="pres">
      <dgm:prSet presAssocID="{A2E35570-DB32-4AA4-8D14-A6501B8B1698}" presName="composite3" presStyleCnt="0"/>
      <dgm:spPr/>
    </dgm:pt>
    <dgm:pt modelId="{5D2FAE81-AF2C-4724-B1CD-B42684373B16}" type="pres">
      <dgm:prSet presAssocID="{A2E35570-DB32-4AA4-8D14-A6501B8B1698}" presName="background3" presStyleLbl="node3" presStyleIdx="0" presStyleCnt="1"/>
      <dgm:spPr/>
    </dgm:pt>
    <dgm:pt modelId="{7BB8B60E-15A8-4ABA-BA0A-561D853E51E6}" type="pres">
      <dgm:prSet presAssocID="{A2E35570-DB32-4AA4-8D14-A6501B8B1698}" presName="text3" presStyleLbl="fgAcc3" presStyleIdx="0" presStyleCnt="1" custScaleX="28261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BA4C9E4-CA93-4A9C-A54E-C263ECA5BB60}" type="pres">
      <dgm:prSet presAssocID="{A2E35570-DB32-4AA4-8D14-A6501B8B1698}" presName="hierChild4" presStyleCnt="0"/>
      <dgm:spPr/>
    </dgm:pt>
    <dgm:pt modelId="{C70C5A3D-8C2D-41EC-9C47-E0BB8F03B9EC}" type="pres">
      <dgm:prSet presAssocID="{8F9B8658-06D7-4A1B-AA09-0A74DA6CF18E}" presName="Name23" presStyleLbl="parChTrans1D4" presStyleIdx="0" presStyleCnt="7"/>
      <dgm:spPr/>
      <dgm:t>
        <a:bodyPr/>
        <a:lstStyle/>
        <a:p>
          <a:endParaRPr lang="zh-TW" altLang="en-US"/>
        </a:p>
      </dgm:t>
    </dgm:pt>
    <dgm:pt modelId="{321DF92E-7F7B-4874-B861-425CF0233911}" type="pres">
      <dgm:prSet presAssocID="{A92F10B6-04C3-465F-BA18-8C1A7C90C43C}" presName="hierRoot4" presStyleCnt="0"/>
      <dgm:spPr/>
    </dgm:pt>
    <dgm:pt modelId="{2C8B556B-43B4-433C-AAA3-8BA76A03D0FD}" type="pres">
      <dgm:prSet presAssocID="{A92F10B6-04C3-465F-BA18-8C1A7C90C43C}" presName="composite4" presStyleCnt="0"/>
      <dgm:spPr/>
    </dgm:pt>
    <dgm:pt modelId="{BFA39736-BFF0-4438-99FB-9D8BC6FA1830}" type="pres">
      <dgm:prSet presAssocID="{A92F10B6-04C3-465F-BA18-8C1A7C90C43C}" presName="background4" presStyleLbl="node4" presStyleIdx="0" presStyleCnt="7"/>
      <dgm:spPr/>
    </dgm:pt>
    <dgm:pt modelId="{C78D6C87-DCC2-4C13-8E3A-2F71972C5893}" type="pres">
      <dgm:prSet presAssocID="{A92F10B6-04C3-465F-BA18-8C1A7C90C43C}" presName="text4" presStyleLbl="fgAcc4" presStyleIdx="0" presStyleCnt="7" custScaleX="570106" custScaleY="137234" custLinFactNeighborX="5656" custLinFactNeighborY="-733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68D5AD1-D871-408E-A8EC-5F067C6EE6EC}" type="pres">
      <dgm:prSet presAssocID="{A92F10B6-04C3-465F-BA18-8C1A7C90C43C}" presName="hierChild5" presStyleCnt="0"/>
      <dgm:spPr/>
    </dgm:pt>
    <dgm:pt modelId="{5B3195D5-A177-49B1-81FF-A3E4A4D42B26}" type="pres">
      <dgm:prSet presAssocID="{B6A68D55-C9B1-49A4-8E6C-72FC160FB8E1}" presName="Name23" presStyleLbl="parChTrans1D4" presStyleIdx="1" presStyleCnt="7"/>
      <dgm:spPr/>
      <dgm:t>
        <a:bodyPr/>
        <a:lstStyle/>
        <a:p>
          <a:endParaRPr lang="zh-TW" altLang="en-US"/>
        </a:p>
      </dgm:t>
    </dgm:pt>
    <dgm:pt modelId="{DB0ADC94-9BAB-4DD4-8A81-B98BAFA66033}" type="pres">
      <dgm:prSet presAssocID="{A090D010-7D01-44BF-868D-4F6D4A05E423}" presName="hierRoot4" presStyleCnt="0"/>
      <dgm:spPr/>
    </dgm:pt>
    <dgm:pt modelId="{F56D1690-DBD2-4439-A638-9627C532AF59}" type="pres">
      <dgm:prSet presAssocID="{A090D010-7D01-44BF-868D-4F6D4A05E423}" presName="composite4" presStyleCnt="0"/>
      <dgm:spPr/>
    </dgm:pt>
    <dgm:pt modelId="{7A96D75A-02EE-46EC-BAAF-1CF98EEC7306}" type="pres">
      <dgm:prSet presAssocID="{A090D010-7D01-44BF-868D-4F6D4A05E423}" presName="background4" presStyleLbl="node4" presStyleIdx="1" presStyleCnt="7"/>
      <dgm:spPr/>
    </dgm:pt>
    <dgm:pt modelId="{9CA91ECE-E6E3-4BD7-95F0-150B06B8DCFD}" type="pres">
      <dgm:prSet presAssocID="{A090D010-7D01-44BF-868D-4F6D4A05E423}" presName="text4" presStyleLbl="fgAcc4" presStyleIdx="1" presStyleCnt="7" custScaleX="308288" custLinFactX="-1664" custLinFactNeighborX="-10000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3DC9CE0-1153-4889-92A9-BCADCC5EC907}" type="pres">
      <dgm:prSet presAssocID="{A090D010-7D01-44BF-868D-4F6D4A05E423}" presName="hierChild5" presStyleCnt="0"/>
      <dgm:spPr/>
    </dgm:pt>
    <dgm:pt modelId="{C59D0434-8410-4A11-9CA6-B113F9A214B3}" type="pres">
      <dgm:prSet presAssocID="{9BC04FCE-8408-4B00-B722-5A204DB0D9EC}" presName="Name23" presStyleLbl="parChTrans1D4" presStyleIdx="2" presStyleCnt="7"/>
      <dgm:spPr/>
      <dgm:t>
        <a:bodyPr/>
        <a:lstStyle/>
        <a:p>
          <a:endParaRPr lang="zh-TW" altLang="en-US"/>
        </a:p>
      </dgm:t>
    </dgm:pt>
    <dgm:pt modelId="{1AF0D6A4-1851-418A-9673-BC5B43EC1C59}" type="pres">
      <dgm:prSet presAssocID="{00859131-0267-4BAA-A64A-C3DEEE630E50}" presName="hierRoot4" presStyleCnt="0"/>
      <dgm:spPr/>
    </dgm:pt>
    <dgm:pt modelId="{F0114DC6-0502-4D14-A37B-2C4BC5F2D781}" type="pres">
      <dgm:prSet presAssocID="{00859131-0267-4BAA-A64A-C3DEEE630E50}" presName="composite4" presStyleCnt="0"/>
      <dgm:spPr/>
    </dgm:pt>
    <dgm:pt modelId="{23EA0F69-7791-4347-9B3F-D15564CAAF58}" type="pres">
      <dgm:prSet presAssocID="{00859131-0267-4BAA-A64A-C3DEEE630E50}" presName="background4" presStyleLbl="node4" presStyleIdx="2" presStyleCnt="7"/>
      <dgm:spPr/>
    </dgm:pt>
    <dgm:pt modelId="{30CA8A08-DA48-4ED3-BB6F-58A186B9EA64}" type="pres">
      <dgm:prSet presAssocID="{00859131-0267-4BAA-A64A-C3DEEE630E50}" presName="text4" presStyleLbl="fgAcc4" presStyleIdx="2" presStyleCnt="7" custScaleX="186478" custLinFactNeighborX="-8443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D2ACC48-2DD8-488F-B0D4-25D16A5A6465}" type="pres">
      <dgm:prSet presAssocID="{00859131-0267-4BAA-A64A-C3DEEE630E50}" presName="hierChild5" presStyleCnt="0"/>
      <dgm:spPr/>
    </dgm:pt>
    <dgm:pt modelId="{0B133634-7C5A-4C38-A2CE-65861AD48A16}" type="pres">
      <dgm:prSet presAssocID="{50C6A955-A490-4545-9E95-DF16F2DFEA7A}" presName="Name23" presStyleLbl="parChTrans1D4" presStyleIdx="3" presStyleCnt="7"/>
      <dgm:spPr/>
      <dgm:t>
        <a:bodyPr/>
        <a:lstStyle/>
        <a:p>
          <a:endParaRPr lang="zh-TW" altLang="en-US"/>
        </a:p>
      </dgm:t>
    </dgm:pt>
    <dgm:pt modelId="{454CA662-59CA-4EC9-9DCE-3FF598FAB6FA}" type="pres">
      <dgm:prSet presAssocID="{6BF4E130-C3E0-4EB4-AA56-F7EC2AD273B1}" presName="hierRoot4" presStyleCnt="0"/>
      <dgm:spPr/>
    </dgm:pt>
    <dgm:pt modelId="{5A19CFD5-92CE-40D2-9E50-F57F9A28B362}" type="pres">
      <dgm:prSet presAssocID="{6BF4E130-C3E0-4EB4-AA56-F7EC2AD273B1}" presName="composite4" presStyleCnt="0"/>
      <dgm:spPr/>
    </dgm:pt>
    <dgm:pt modelId="{8CA706D9-E8AC-4424-BF95-EB329708BC99}" type="pres">
      <dgm:prSet presAssocID="{6BF4E130-C3E0-4EB4-AA56-F7EC2AD273B1}" presName="background4" presStyleLbl="node4" presStyleIdx="3" presStyleCnt="7"/>
      <dgm:spPr/>
    </dgm:pt>
    <dgm:pt modelId="{67F847CB-775F-46C7-A1C6-D6387EC03508}" type="pres">
      <dgm:prSet presAssocID="{6BF4E130-C3E0-4EB4-AA56-F7EC2AD273B1}" presName="text4" presStyleLbl="fgAcc4" presStyleIdx="3" presStyleCnt="7" custScaleX="315752" custScaleY="92076" custLinFactNeighborX="-87663" custLinFactNeighborY="-1329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F988A24-9E83-4225-97B9-EC5D4B9464DC}" type="pres">
      <dgm:prSet presAssocID="{6BF4E130-C3E0-4EB4-AA56-F7EC2AD273B1}" presName="hierChild5" presStyleCnt="0"/>
      <dgm:spPr/>
    </dgm:pt>
    <dgm:pt modelId="{3223CF20-0D62-4CCA-ADAB-25A7AE749E22}" type="pres">
      <dgm:prSet presAssocID="{7B1C6DB2-E59B-4D7A-84BA-EF8DE822CF02}" presName="Name23" presStyleLbl="parChTrans1D4" presStyleIdx="4" presStyleCnt="7"/>
      <dgm:spPr/>
      <dgm:t>
        <a:bodyPr/>
        <a:lstStyle/>
        <a:p>
          <a:endParaRPr lang="zh-TW" altLang="en-US"/>
        </a:p>
      </dgm:t>
    </dgm:pt>
    <dgm:pt modelId="{DFFC621A-15EE-422F-B538-E23DBC3C29FA}" type="pres">
      <dgm:prSet presAssocID="{10863C54-9F92-4030-AA0A-D199A23C3286}" presName="hierRoot4" presStyleCnt="0"/>
      <dgm:spPr/>
    </dgm:pt>
    <dgm:pt modelId="{C7203BE9-21DD-4165-8BD2-24E2208371B0}" type="pres">
      <dgm:prSet presAssocID="{10863C54-9F92-4030-AA0A-D199A23C3286}" presName="composite4" presStyleCnt="0"/>
      <dgm:spPr/>
    </dgm:pt>
    <dgm:pt modelId="{1D15B8F5-A5A5-41B1-8EAC-F7B3C3C893D4}" type="pres">
      <dgm:prSet presAssocID="{10863C54-9F92-4030-AA0A-D199A23C3286}" presName="background4" presStyleLbl="node4" presStyleIdx="4" presStyleCnt="7"/>
      <dgm:spPr/>
    </dgm:pt>
    <dgm:pt modelId="{9F34C8AD-FB08-488C-83D3-22F0D4787D87}" type="pres">
      <dgm:prSet presAssocID="{10863C54-9F92-4030-AA0A-D199A23C3286}" presName="text4" presStyleLbl="fgAcc4" presStyleIdx="4" presStyleCnt="7" custScaleX="194972" custLinFactNeighborX="-91004" custLinFactNeighborY="-443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18524C2-FD88-4B5E-B978-57FE6C4CBD6F}" type="pres">
      <dgm:prSet presAssocID="{10863C54-9F92-4030-AA0A-D199A23C3286}" presName="hierChild5" presStyleCnt="0"/>
      <dgm:spPr/>
    </dgm:pt>
    <dgm:pt modelId="{1ED72046-E43D-4F3B-9B00-C9B4C6043FB9}" type="pres">
      <dgm:prSet presAssocID="{A53BE458-A7F3-4F32-BDC5-65FE91AC1DF6}" presName="Name23" presStyleLbl="parChTrans1D4" presStyleIdx="5" presStyleCnt="7"/>
      <dgm:spPr/>
      <dgm:t>
        <a:bodyPr/>
        <a:lstStyle/>
        <a:p>
          <a:endParaRPr lang="zh-TW" altLang="en-US"/>
        </a:p>
      </dgm:t>
    </dgm:pt>
    <dgm:pt modelId="{E4B0787C-7E3A-40B7-9FB2-CC573EF40A10}" type="pres">
      <dgm:prSet presAssocID="{2A864DC5-2D34-4187-92EA-C4C589683C8F}" presName="hierRoot4" presStyleCnt="0"/>
      <dgm:spPr/>
    </dgm:pt>
    <dgm:pt modelId="{6DBA5E55-9E4C-4CCD-BA75-2127679FBF2E}" type="pres">
      <dgm:prSet presAssocID="{2A864DC5-2D34-4187-92EA-C4C589683C8F}" presName="composite4" presStyleCnt="0"/>
      <dgm:spPr/>
    </dgm:pt>
    <dgm:pt modelId="{DEDCBE44-D354-4DA1-AD33-524420C06465}" type="pres">
      <dgm:prSet presAssocID="{2A864DC5-2D34-4187-92EA-C4C589683C8F}" presName="background4" presStyleLbl="node4" presStyleIdx="5" presStyleCnt="7"/>
      <dgm:spPr/>
    </dgm:pt>
    <dgm:pt modelId="{B6594A37-72EA-4CC5-8B6C-EF77E2B5EFF5}" type="pres">
      <dgm:prSet presAssocID="{2A864DC5-2D34-4187-92EA-C4C589683C8F}" presName="text4" presStyleLbl="fgAcc4" presStyleIdx="5" presStyleCnt="7" custScaleX="187591" custScaleY="92988" custLinFactNeighborX="-90518" custLinFactNeighborY="-1473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256C5CB-1671-4B5E-923C-D3BA51928F95}" type="pres">
      <dgm:prSet presAssocID="{2A864DC5-2D34-4187-92EA-C4C589683C8F}" presName="hierChild5" presStyleCnt="0"/>
      <dgm:spPr/>
    </dgm:pt>
    <dgm:pt modelId="{63C4E6DF-D007-4A01-AACF-A30186FD4C1E}" type="pres">
      <dgm:prSet presAssocID="{7D93EA97-AA78-4A25-B2A4-9D1AF75D9FD9}" presName="Name23" presStyleLbl="parChTrans1D4" presStyleIdx="6" presStyleCnt="7"/>
      <dgm:spPr/>
      <dgm:t>
        <a:bodyPr/>
        <a:lstStyle/>
        <a:p>
          <a:endParaRPr lang="zh-TW" altLang="en-US"/>
        </a:p>
      </dgm:t>
    </dgm:pt>
    <dgm:pt modelId="{E61A83E8-0EFE-4D2C-8124-CA965FB16039}" type="pres">
      <dgm:prSet presAssocID="{083F7375-C609-4986-850D-C689D2640B62}" presName="hierRoot4" presStyleCnt="0"/>
      <dgm:spPr/>
    </dgm:pt>
    <dgm:pt modelId="{D81737C4-556B-4733-9DF1-D39F8C1015B1}" type="pres">
      <dgm:prSet presAssocID="{083F7375-C609-4986-850D-C689D2640B62}" presName="composite4" presStyleCnt="0"/>
      <dgm:spPr/>
    </dgm:pt>
    <dgm:pt modelId="{0923B4AF-3576-42CE-91F8-0716798B5B37}" type="pres">
      <dgm:prSet presAssocID="{083F7375-C609-4986-850D-C689D2640B62}" presName="background4" presStyleLbl="node4" presStyleIdx="6" presStyleCnt="7"/>
      <dgm:spPr/>
    </dgm:pt>
    <dgm:pt modelId="{C4841566-ACD8-4F04-8AA9-E93FD724D772}" type="pres">
      <dgm:prSet presAssocID="{083F7375-C609-4986-850D-C689D2640B62}" presName="text4" presStyleLbl="fgAcc4" presStyleIdx="6" presStyleCnt="7" custScaleX="217370" custScaleY="8314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50FFB2E-CEB3-4194-9C66-313585DA717C}" type="pres">
      <dgm:prSet presAssocID="{083F7375-C609-4986-850D-C689D2640B62}" presName="hierChild5" presStyleCnt="0"/>
      <dgm:spPr/>
    </dgm:pt>
  </dgm:ptLst>
  <dgm:cxnLst>
    <dgm:cxn modelId="{21C650C5-13FD-47C7-A51B-7D54EC26DEE7}" srcId="{57A4D11B-5CEE-42E1-B6DF-B5B2E7ECCBE7}" destId="{A2E35570-DB32-4AA4-8D14-A6501B8B1698}" srcOrd="0" destOrd="0" parTransId="{C685A106-3A7A-4314-924B-BEB21B7316CA}" sibTransId="{E86F0D4F-812D-495B-A4BF-40691C4ACD0A}"/>
    <dgm:cxn modelId="{57BFF29C-A779-4FE3-B0CB-1ABF3103D5D8}" type="presOf" srcId="{57A4D11B-5CEE-42E1-B6DF-B5B2E7ECCBE7}" destId="{F95DDE89-1142-4687-8234-F6209739E71B}" srcOrd="0" destOrd="0" presId="urn:microsoft.com/office/officeart/2005/8/layout/hierarchy1"/>
    <dgm:cxn modelId="{E94867C4-9E86-4481-AFF7-BDA13AAEAFB2}" type="presOf" srcId="{6BF4E130-C3E0-4EB4-AA56-F7EC2AD273B1}" destId="{67F847CB-775F-46C7-A1C6-D6387EC03508}" srcOrd="0" destOrd="0" presId="urn:microsoft.com/office/officeart/2005/8/layout/hierarchy1"/>
    <dgm:cxn modelId="{1D69D4D4-F9C7-4D06-8FFF-71C380512F47}" type="presOf" srcId="{A090D010-7D01-44BF-868D-4F6D4A05E423}" destId="{9CA91ECE-E6E3-4BD7-95F0-150B06B8DCFD}" srcOrd="0" destOrd="0" presId="urn:microsoft.com/office/officeart/2005/8/layout/hierarchy1"/>
    <dgm:cxn modelId="{12FCAB83-1B5A-4705-9824-60876E2FFBC7}" type="presOf" srcId="{7D93EA97-AA78-4A25-B2A4-9D1AF75D9FD9}" destId="{63C4E6DF-D007-4A01-AACF-A30186FD4C1E}" srcOrd="0" destOrd="0" presId="urn:microsoft.com/office/officeart/2005/8/layout/hierarchy1"/>
    <dgm:cxn modelId="{95A94E81-E983-4D33-BC23-D8935EF095FB}" srcId="{9F52564A-5214-4BD2-AF92-59753F5E7DFB}" destId="{57A4D11B-5CEE-42E1-B6DF-B5B2E7ECCBE7}" srcOrd="0" destOrd="0" parTransId="{5C89D566-4DF0-471B-9FAE-1789DC3D935A}" sibTransId="{7836A886-8069-4F7F-9531-FA4CC2FD1E61}"/>
    <dgm:cxn modelId="{B3B80AF8-7B56-4A6C-A966-D0777602A084}" srcId="{10863C54-9F92-4030-AA0A-D199A23C3286}" destId="{2A864DC5-2D34-4187-92EA-C4C589683C8F}" srcOrd="0" destOrd="0" parTransId="{A53BE458-A7F3-4F32-BDC5-65FE91AC1DF6}" sibTransId="{8A1D1FAE-C3D7-41FE-8C5F-F94CAE314495}"/>
    <dgm:cxn modelId="{31366871-2419-4A15-B03A-7B9279675A3C}" srcId="{A92F10B6-04C3-465F-BA18-8C1A7C90C43C}" destId="{083F7375-C609-4986-850D-C689D2640B62}" srcOrd="1" destOrd="0" parTransId="{7D93EA97-AA78-4A25-B2A4-9D1AF75D9FD9}" sibTransId="{F4D22A9A-9AB4-475D-98A1-DA365C8BFCCA}"/>
    <dgm:cxn modelId="{90FA3554-17B4-403B-BAE7-3C366C31E293}" type="presOf" srcId="{A53BE458-A7F3-4F32-BDC5-65FE91AC1DF6}" destId="{1ED72046-E43D-4F3B-9B00-C9B4C6043FB9}" srcOrd="0" destOrd="0" presId="urn:microsoft.com/office/officeart/2005/8/layout/hierarchy1"/>
    <dgm:cxn modelId="{8C6DEE93-11D7-420B-98E4-70340EFFF315}" type="presOf" srcId="{A2E35570-DB32-4AA4-8D14-A6501B8B1698}" destId="{7BB8B60E-15A8-4ABA-BA0A-561D853E51E6}" srcOrd="0" destOrd="0" presId="urn:microsoft.com/office/officeart/2005/8/layout/hierarchy1"/>
    <dgm:cxn modelId="{31B3F218-8706-4A6A-B6AF-521071B1D7BE}" type="presOf" srcId="{50C6A955-A490-4545-9E95-DF16F2DFEA7A}" destId="{0B133634-7C5A-4C38-A2CE-65861AD48A16}" srcOrd="0" destOrd="0" presId="urn:microsoft.com/office/officeart/2005/8/layout/hierarchy1"/>
    <dgm:cxn modelId="{C46B14D1-0690-49F7-BE42-849D5EFFFED4}" type="presOf" srcId="{9BC04FCE-8408-4B00-B722-5A204DB0D9EC}" destId="{C59D0434-8410-4A11-9CA6-B113F9A214B3}" srcOrd="0" destOrd="0" presId="urn:microsoft.com/office/officeart/2005/8/layout/hierarchy1"/>
    <dgm:cxn modelId="{2554745E-A0CF-4D2E-ABE7-6051FF2C0896}" srcId="{A090D010-7D01-44BF-868D-4F6D4A05E423}" destId="{10863C54-9F92-4030-AA0A-D199A23C3286}" srcOrd="1" destOrd="0" parTransId="{7B1C6DB2-E59B-4D7A-84BA-EF8DE822CF02}" sibTransId="{0A5F2BCC-1171-42FD-83EA-16416000E222}"/>
    <dgm:cxn modelId="{7F4CC492-BEE1-43FB-A6A3-A907E187E7F1}" srcId="{A92F10B6-04C3-465F-BA18-8C1A7C90C43C}" destId="{A090D010-7D01-44BF-868D-4F6D4A05E423}" srcOrd="0" destOrd="0" parTransId="{B6A68D55-C9B1-49A4-8E6C-72FC160FB8E1}" sibTransId="{4CADB0BC-830E-47B5-9F5C-C33EE152877A}"/>
    <dgm:cxn modelId="{E729BF3F-AAD8-4EBD-99A2-FF6FCEA4D866}" type="presOf" srcId="{B6A68D55-C9B1-49A4-8E6C-72FC160FB8E1}" destId="{5B3195D5-A177-49B1-81FF-A3E4A4D42B26}" srcOrd="0" destOrd="0" presId="urn:microsoft.com/office/officeart/2005/8/layout/hierarchy1"/>
    <dgm:cxn modelId="{1090A4A6-9B8E-4187-99E8-139C68744240}" srcId="{A090D010-7D01-44BF-868D-4F6D4A05E423}" destId="{00859131-0267-4BAA-A64A-C3DEEE630E50}" srcOrd="0" destOrd="0" parTransId="{9BC04FCE-8408-4B00-B722-5A204DB0D9EC}" sibTransId="{E395E6F9-3021-49AE-8EBD-077F08519F76}"/>
    <dgm:cxn modelId="{952B22D5-08AC-4E79-8AD1-A5CA5FF08465}" type="presOf" srcId="{5C89D566-4DF0-471B-9FAE-1789DC3D935A}" destId="{622F0B2D-5B88-47E4-ABC0-EE353F92E3B5}" srcOrd="0" destOrd="0" presId="urn:microsoft.com/office/officeart/2005/8/layout/hierarchy1"/>
    <dgm:cxn modelId="{C9FDA010-DC6C-47BC-B474-EB49D4A42FBF}" type="presOf" srcId="{00859131-0267-4BAA-A64A-C3DEEE630E50}" destId="{30CA8A08-DA48-4ED3-BB6F-58A186B9EA64}" srcOrd="0" destOrd="0" presId="urn:microsoft.com/office/officeart/2005/8/layout/hierarchy1"/>
    <dgm:cxn modelId="{6F3F88D3-BC7B-41BD-989C-E1C1F9797862}" type="presOf" srcId="{9F52564A-5214-4BD2-AF92-59753F5E7DFB}" destId="{7BBA8C4C-9C4D-406B-98A6-F671132D67E4}" srcOrd="0" destOrd="0" presId="urn:microsoft.com/office/officeart/2005/8/layout/hierarchy1"/>
    <dgm:cxn modelId="{9431B501-F28A-43BF-81C7-ECF698486F47}" type="presOf" srcId="{47F16952-03C6-4ED4-9A23-892E71E90FA1}" destId="{609014FD-DB62-42EB-B6F8-22CED5402AA0}" srcOrd="0" destOrd="0" presId="urn:microsoft.com/office/officeart/2005/8/layout/hierarchy1"/>
    <dgm:cxn modelId="{A4525937-BEE2-4739-BBB3-59391963FD9C}" type="presOf" srcId="{C685A106-3A7A-4314-924B-BEB21B7316CA}" destId="{F13D5250-8B40-4A5D-B590-E02779411656}" srcOrd="0" destOrd="0" presId="urn:microsoft.com/office/officeart/2005/8/layout/hierarchy1"/>
    <dgm:cxn modelId="{3198D14A-E2B9-4CAA-BCF1-A3DF4D4AEEBA}" type="presOf" srcId="{083F7375-C609-4986-850D-C689D2640B62}" destId="{C4841566-ACD8-4F04-8AA9-E93FD724D772}" srcOrd="0" destOrd="0" presId="urn:microsoft.com/office/officeart/2005/8/layout/hierarchy1"/>
    <dgm:cxn modelId="{CFC3727E-F72D-4B20-A80E-94254F5937B0}" type="presOf" srcId="{2A864DC5-2D34-4187-92EA-C4C589683C8F}" destId="{B6594A37-72EA-4CC5-8B6C-EF77E2B5EFF5}" srcOrd="0" destOrd="0" presId="urn:microsoft.com/office/officeart/2005/8/layout/hierarchy1"/>
    <dgm:cxn modelId="{3DF29CCB-AD20-4F81-8DFE-D7503376E8FB}" type="presOf" srcId="{8F9B8658-06D7-4A1B-AA09-0A74DA6CF18E}" destId="{C70C5A3D-8C2D-41EC-9C47-E0BB8F03B9EC}" srcOrd="0" destOrd="0" presId="urn:microsoft.com/office/officeart/2005/8/layout/hierarchy1"/>
    <dgm:cxn modelId="{B54FF62F-2E1C-4BAB-BD55-8E95B300E61C}" srcId="{47F16952-03C6-4ED4-9A23-892E71E90FA1}" destId="{9F52564A-5214-4BD2-AF92-59753F5E7DFB}" srcOrd="0" destOrd="0" parTransId="{0351BD72-440A-41CB-8E45-F284EF51ABAB}" sibTransId="{6DACE2C1-A209-4311-A084-9C8DE15ED265}"/>
    <dgm:cxn modelId="{64816314-B69D-4B2D-8BCA-829EF4A17DB4}" srcId="{00859131-0267-4BAA-A64A-C3DEEE630E50}" destId="{6BF4E130-C3E0-4EB4-AA56-F7EC2AD273B1}" srcOrd="0" destOrd="0" parTransId="{50C6A955-A490-4545-9E95-DF16F2DFEA7A}" sibTransId="{3D2D315C-009A-4AB6-9CDA-76FD61290693}"/>
    <dgm:cxn modelId="{D74B4991-6BEC-4206-9077-A4AF86B9EE9A}" type="presOf" srcId="{10863C54-9F92-4030-AA0A-D199A23C3286}" destId="{9F34C8AD-FB08-488C-83D3-22F0D4787D87}" srcOrd="0" destOrd="0" presId="urn:microsoft.com/office/officeart/2005/8/layout/hierarchy1"/>
    <dgm:cxn modelId="{F28B8903-09CF-45ED-A85F-B03873915E48}" srcId="{A2E35570-DB32-4AA4-8D14-A6501B8B1698}" destId="{A92F10B6-04C3-465F-BA18-8C1A7C90C43C}" srcOrd="0" destOrd="0" parTransId="{8F9B8658-06D7-4A1B-AA09-0A74DA6CF18E}" sibTransId="{216D8E88-883F-46D5-8C9C-22AE3ABAD8EB}"/>
    <dgm:cxn modelId="{FED20F38-8E5C-4813-8A7A-8E84BD680990}" type="presOf" srcId="{7B1C6DB2-E59B-4D7A-84BA-EF8DE822CF02}" destId="{3223CF20-0D62-4CCA-ADAB-25A7AE749E22}" srcOrd="0" destOrd="0" presId="urn:microsoft.com/office/officeart/2005/8/layout/hierarchy1"/>
    <dgm:cxn modelId="{4AD46197-332F-4C2F-80AE-50E9D20318E7}" type="presOf" srcId="{A92F10B6-04C3-465F-BA18-8C1A7C90C43C}" destId="{C78D6C87-DCC2-4C13-8E3A-2F71972C5893}" srcOrd="0" destOrd="0" presId="urn:microsoft.com/office/officeart/2005/8/layout/hierarchy1"/>
    <dgm:cxn modelId="{0E0544B0-BE06-4AA1-8534-245EFAB862CE}" type="presParOf" srcId="{609014FD-DB62-42EB-B6F8-22CED5402AA0}" destId="{320CC4E5-C6FC-4DE4-B474-D5EBAD148830}" srcOrd="0" destOrd="0" presId="urn:microsoft.com/office/officeart/2005/8/layout/hierarchy1"/>
    <dgm:cxn modelId="{00E81645-B80C-4B9E-8C1C-54DFB44E27B3}" type="presParOf" srcId="{320CC4E5-C6FC-4DE4-B474-D5EBAD148830}" destId="{66B7FA6A-ADD7-4441-83FF-1710929FAEE6}" srcOrd="0" destOrd="0" presId="urn:microsoft.com/office/officeart/2005/8/layout/hierarchy1"/>
    <dgm:cxn modelId="{37016242-A28F-4D45-8313-BF958EEC9F20}" type="presParOf" srcId="{66B7FA6A-ADD7-4441-83FF-1710929FAEE6}" destId="{E60A84A3-FDCF-45CC-9F98-591F90E885FD}" srcOrd="0" destOrd="0" presId="urn:microsoft.com/office/officeart/2005/8/layout/hierarchy1"/>
    <dgm:cxn modelId="{D3E8204E-4258-432E-A4EA-9493CE660F44}" type="presParOf" srcId="{66B7FA6A-ADD7-4441-83FF-1710929FAEE6}" destId="{7BBA8C4C-9C4D-406B-98A6-F671132D67E4}" srcOrd="1" destOrd="0" presId="urn:microsoft.com/office/officeart/2005/8/layout/hierarchy1"/>
    <dgm:cxn modelId="{DDCE68E8-6324-4264-9311-5C738CE56288}" type="presParOf" srcId="{320CC4E5-C6FC-4DE4-B474-D5EBAD148830}" destId="{169767EE-A398-4426-98ED-5B977715929F}" srcOrd="1" destOrd="0" presId="urn:microsoft.com/office/officeart/2005/8/layout/hierarchy1"/>
    <dgm:cxn modelId="{334E7C4B-FDB1-4123-AF82-289A3EDD0609}" type="presParOf" srcId="{169767EE-A398-4426-98ED-5B977715929F}" destId="{622F0B2D-5B88-47E4-ABC0-EE353F92E3B5}" srcOrd="0" destOrd="0" presId="urn:microsoft.com/office/officeart/2005/8/layout/hierarchy1"/>
    <dgm:cxn modelId="{435826B2-1F68-4EB9-ADFD-D424500A39EC}" type="presParOf" srcId="{169767EE-A398-4426-98ED-5B977715929F}" destId="{6EA90B92-7B32-4C79-996B-7424F1C6B0B7}" srcOrd="1" destOrd="0" presId="urn:microsoft.com/office/officeart/2005/8/layout/hierarchy1"/>
    <dgm:cxn modelId="{6DEE0582-DF80-4EFB-BA93-C930C00372C5}" type="presParOf" srcId="{6EA90B92-7B32-4C79-996B-7424F1C6B0B7}" destId="{DC84AC4A-4D1D-4A52-A24C-BDEB37DB6852}" srcOrd="0" destOrd="0" presId="urn:microsoft.com/office/officeart/2005/8/layout/hierarchy1"/>
    <dgm:cxn modelId="{2CAB621E-97EF-4024-845E-4D1B797A6357}" type="presParOf" srcId="{DC84AC4A-4D1D-4A52-A24C-BDEB37DB6852}" destId="{59609D3D-5AE7-451C-AABC-FF8D97466F9B}" srcOrd="0" destOrd="0" presId="urn:microsoft.com/office/officeart/2005/8/layout/hierarchy1"/>
    <dgm:cxn modelId="{47D063F5-2D6E-4873-A8AF-40EF5F7F955F}" type="presParOf" srcId="{DC84AC4A-4D1D-4A52-A24C-BDEB37DB6852}" destId="{F95DDE89-1142-4687-8234-F6209739E71B}" srcOrd="1" destOrd="0" presId="urn:microsoft.com/office/officeart/2005/8/layout/hierarchy1"/>
    <dgm:cxn modelId="{AA76A0C0-DD19-49FF-8001-9337AB97623F}" type="presParOf" srcId="{6EA90B92-7B32-4C79-996B-7424F1C6B0B7}" destId="{1F618DCF-67C6-42AE-904D-3A929BE307EF}" srcOrd="1" destOrd="0" presId="urn:microsoft.com/office/officeart/2005/8/layout/hierarchy1"/>
    <dgm:cxn modelId="{537301C2-2707-4DF4-9A0B-39D492F7B569}" type="presParOf" srcId="{1F618DCF-67C6-42AE-904D-3A929BE307EF}" destId="{F13D5250-8B40-4A5D-B590-E02779411656}" srcOrd="0" destOrd="0" presId="urn:microsoft.com/office/officeart/2005/8/layout/hierarchy1"/>
    <dgm:cxn modelId="{98DAE0F5-0C29-40EF-B7FD-4301436800A1}" type="presParOf" srcId="{1F618DCF-67C6-42AE-904D-3A929BE307EF}" destId="{31D82A50-EC3D-48C0-8E2D-A58CAE7446EE}" srcOrd="1" destOrd="0" presId="urn:microsoft.com/office/officeart/2005/8/layout/hierarchy1"/>
    <dgm:cxn modelId="{69494EE7-C4F6-41B6-A7D8-2B68DA904D5D}" type="presParOf" srcId="{31D82A50-EC3D-48C0-8E2D-A58CAE7446EE}" destId="{81FEC8E9-CDF3-48B1-B48F-51E226FCD4B0}" srcOrd="0" destOrd="0" presId="urn:microsoft.com/office/officeart/2005/8/layout/hierarchy1"/>
    <dgm:cxn modelId="{21DD9E58-27B9-4F79-AD82-10831713B6DB}" type="presParOf" srcId="{81FEC8E9-CDF3-48B1-B48F-51E226FCD4B0}" destId="{5D2FAE81-AF2C-4724-B1CD-B42684373B16}" srcOrd="0" destOrd="0" presId="urn:microsoft.com/office/officeart/2005/8/layout/hierarchy1"/>
    <dgm:cxn modelId="{EF3EB5D1-1820-4D31-A9C2-26DF91918E82}" type="presParOf" srcId="{81FEC8E9-CDF3-48B1-B48F-51E226FCD4B0}" destId="{7BB8B60E-15A8-4ABA-BA0A-561D853E51E6}" srcOrd="1" destOrd="0" presId="urn:microsoft.com/office/officeart/2005/8/layout/hierarchy1"/>
    <dgm:cxn modelId="{D31A6A75-C30C-4978-8332-0F2CFBBBD7A0}" type="presParOf" srcId="{31D82A50-EC3D-48C0-8E2D-A58CAE7446EE}" destId="{0BA4C9E4-CA93-4A9C-A54E-C263ECA5BB60}" srcOrd="1" destOrd="0" presId="urn:microsoft.com/office/officeart/2005/8/layout/hierarchy1"/>
    <dgm:cxn modelId="{2B61534A-EB83-4B5B-959B-0223B2B35C1B}" type="presParOf" srcId="{0BA4C9E4-CA93-4A9C-A54E-C263ECA5BB60}" destId="{C70C5A3D-8C2D-41EC-9C47-E0BB8F03B9EC}" srcOrd="0" destOrd="0" presId="urn:microsoft.com/office/officeart/2005/8/layout/hierarchy1"/>
    <dgm:cxn modelId="{E01771E8-F428-4CEB-8D4D-D935EE69AFFB}" type="presParOf" srcId="{0BA4C9E4-CA93-4A9C-A54E-C263ECA5BB60}" destId="{321DF92E-7F7B-4874-B861-425CF0233911}" srcOrd="1" destOrd="0" presId="urn:microsoft.com/office/officeart/2005/8/layout/hierarchy1"/>
    <dgm:cxn modelId="{DB6A481D-6065-4A33-B133-911B1D1558B5}" type="presParOf" srcId="{321DF92E-7F7B-4874-B861-425CF0233911}" destId="{2C8B556B-43B4-433C-AAA3-8BA76A03D0FD}" srcOrd="0" destOrd="0" presId="urn:microsoft.com/office/officeart/2005/8/layout/hierarchy1"/>
    <dgm:cxn modelId="{F9FD1928-5529-495D-8CFE-BE7ADFAC0026}" type="presParOf" srcId="{2C8B556B-43B4-433C-AAA3-8BA76A03D0FD}" destId="{BFA39736-BFF0-4438-99FB-9D8BC6FA1830}" srcOrd="0" destOrd="0" presId="urn:microsoft.com/office/officeart/2005/8/layout/hierarchy1"/>
    <dgm:cxn modelId="{28C3214A-C38F-4E81-BD24-BB9C6E193305}" type="presParOf" srcId="{2C8B556B-43B4-433C-AAA3-8BA76A03D0FD}" destId="{C78D6C87-DCC2-4C13-8E3A-2F71972C5893}" srcOrd="1" destOrd="0" presId="urn:microsoft.com/office/officeart/2005/8/layout/hierarchy1"/>
    <dgm:cxn modelId="{0D8E7C4F-D87B-44A2-8B38-53956DEC8F67}" type="presParOf" srcId="{321DF92E-7F7B-4874-B861-425CF0233911}" destId="{E68D5AD1-D871-408E-A8EC-5F067C6EE6EC}" srcOrd="1" destOrd="0" presId="urn:microsoft.com/office/officeart/2005/8/layout/hierarchy1"/>
    <dgm:cxn modelId="{9F886B5A-3CBE-45F6-BF84-EDD60D95C91D}" type="presParOf" srcId="{E68D5AD1-D871-408E-A8EC-5F067C6EE6EC}" destId="{5B3195D5-A177-49B1-81FF-A3E4A4D42B26}" srcOrd="0" destOrd="0" presId="urn:microsoft.com/office/officeart/2005/8/layout/hierarchy1"/>
    <dgm:cxn modelId="{FE2035DD-D2F6-48A7-AC80-0A1F4BE302A9}" type="presParOf" srcId="{E68D5AD1-D871-408E-A8EC-5F067C6EE6EC}" destId="{DB0ADC94-9BAB-4DD4-8A81-B98BAFA66033}" srcOrd="1" destOrd="0" presId="urn:microsoft.com/office/officeart/2005/8/layout/hierarchy1"/>
    <dgm:cxn modelId="{53F58C71-E07D-4577-B0F0-319332E1B31B}" type="presParOf" srcId="{DB0ADC94-9BAB-4DD4-8A81-B98BAFA66033}" destId="{F56D1690-DBD2-4439-A638-9627C532AF59}" srcOrd="0" destOrd="0" presId="urn:microsoft.com/office/officeart/2005/8/layout/hierarchy1"/>
    <dgm:cxn modelId="{F6A097F8-C590-4C26-AE79-10D7FABAF23D}" type="presParOf" srcId="{F56D1690-DBD2-4439-A638-9627C532AF59}" destId="{7A96D75A-02EE-46EC-BAAF-1CF98EEC7306}" srcOrd="0" destOrd="0" presId="urn:microsoft.com/office/officeart/2005/8/layout/hierarchy1"/>
    <dgm:cxn modelId="{C8C64BE1-445A-40D0-AA14-E4366BA21D64}" type="presParOf" srcId="{F56D1690-DBD2-4439-A638-9627C532AF59}" destId="{9CA91ECE-E6E3-4BD7-95F0-150B06B8DCFD}" srcOrd="1" destOrd="0" presId="urn:microsoft.com/office/officeart/2005/8/layout/hierarchy1"/>
    <dgm:cxn modelId="{A90CF4A0-A778-4E8F-89A0-E46391957F05}" type="presParOf" srcId="{DB0ADC94-9BAB-4DD4-8A81-B98BAFA66033}" destId="{13DC9CE0-1153-4889-92A9-BCADCC5EC907}" srcOrd="1" destOrd="0" presId="urn:microsoft.com/office/officeart/2005/8/layout/hierarchy1"/>
    <dgm:cxn modelId="{466E2F42-C183-4713-ABFC-5F8BC44C6E50}" type="presParOf" srcId="{13DC9CE0-1153-4889-92A9-BCADCC5EC907}" destId="{C59D0434-8410-4A11-9CA6-B113F9A214B3}" srcOrd="0" destOrd="0" presId="urn:microsoft.com/office/officeart/2005/8/layout/hierarchy1"/>
    <dgm:cxn modelId="{348A4A8D-0AF2-4884-95A6-4662C20D4745}" type="presParOf" srcId="{13DC9CE0-1153-4889-92A9-BCADCC5EC907}" destId="{1AF0D6A4-1851-418A-9673-BC5B43EC1C59}" srcOrd="1" destOrd="0" presId="urn:microsoft.com/office/officeart/2005/8/layout/hierarchy1"/>
    <dgm:cxn modelId="{14FC6AA0-D988-472E-94AE-EAA8A93BB44B}" type="presParOf" srcId="{1AF0D6A4-1851-418A-9673-BC5B43EC1C59}" destId="{F0114DC6-0502-4D14-A37B-2C4BC5F2D781}" srcOrd="0" destOrd="0" presId="urn:microsoft.com/office/officeart/2005/8/layout/hierarchy1"/>
    <dgm:cxn modelId="{75D8CA26-64AD-466F-92F0-24B50D820CBE}" type="presParOf" srcId="{F0114DC6-0502-4D14-A37B-2C4BC5F2D781}" destId="{23EA0F69-7791-4347-9B3F-D15564CAAF58}" srcOrd="0" destOrd="0" presId="urn:microsoft.com/office/officeart/2005/8/layout/hierarchy1"/>
    <dgm:cxn modelId="{FDE986D8-6F15-4F84-B216-6EEF5CE30EC9}" type="presParOf" srcId="{F0114DC6-0502-4D14-A37B-2C4BC5F2D781}" destId="{30CA8A08-DA48-4ED3-BB6F-58A186B9EA64}" srcOrd="1" destOrd="0" presId="urn:microsoft.com/office/officeart/2005/8/layout/hierarchy1"/>
    <dgm:cxn modelId="{15C05936-C82A-4E79-B473-B65130BCA6B8}" type="presParOf" srcId="{1AF0D6A4-1851-418A-9673-BC5B43EC1C59}" destId="{9D2ACC48-2DD8-488F-B0D4-25D16A5A6465}" srcOrd="1" destOrd="0" presId="urn:microsoft.com/office/officeart/2005/8/layout/hierarchy1"/>
    <dgm:cxn modelId="{0A571356-B38F-465E-A25A-6FF23823FDEA}" type="presParOf" srcId="{9D2ACC48-2DD8-488F-B0D4-25D16A5A6465}" destId="{0B133634-7C5A-4C38-A2CE-65861AD48A16}" srcOrd="0" destOrd="0" presId="urn:microsoft.com/office/officeart/2005/8/layout/hierarchy1"/>
    <dgm:cxn modelId="{6E37512C-A62F-407B-896F-5F6D4F28C664}" type="presParOf" srcId="{9D2ACC48-2DD8-488F-B0D4-25D16A5A6465}" destId="{454CA662-59CA-4EC9-9DCE-3FF598FAB6FA}" srcOrd="1" destOrd="0" presId="urn:microsoft.com/office/officeart/2005/8/layout/hierarchy1"/>
    <dgm:cxn modelId="{A419634F-38FC-4443-8BFE-0E4F2D2261E8}" type="presParOf" srcId="{454CA662-59CA-4EC9-9DCE-3FF598FAB6FA}" destId="{5A19CFD5-92CE-40D2-9E50-F57F9A28B362}" srcOrd="0" destOrd="0" presId="urn:microsoft.com/office/officeart/2005/8/layout/hierarchy1"/>
    <dgm:cxn modelId="{5AD6A241-648D-48D7-918F-AABEEF39BD30}" type="presParOf" srcId="{5A19CFD5-92CE-40D2-9E50-F57F9A28B362}" destId="{8CA706D9-E8AC-4424-BF95-EB329708BC99}" srcOrd="0" destOrd="0" presId="urn:microsoft.com/office/officeart/2005/8/layout/hierarchy1"/>
    <dgm:cxn modelId="{02B477DC-4364-44C6-94A9-4B6F56EAAB23}" type="presParOf" srcId="{5A19CFD5-92CE-40D2-9E50-F57F9A28B362}" destId="{67F847CB-775F-46C7-A1C6-D6387EC03508}" srcOrd="1" destOrd="0" presId="urn:microsoft.com/office/officeart/2005/8/layout/hierarchy1"/>
    <dgm:cxn modelId="{B009010C-984A-4D2C-8BF4-40AD6FE53F34}" type="presParOf" srcId="{454CA662-59CA-4EC9-9DCE-3FF598FAB6FA}" destId="{8F988A24-9E83-4225-97B9-EC5D4B9464DC}" srcOrd="1" destOrd="0" presId="urn:microsoft.com/office/officeart/2005/8/layout/hierarchy1"/>
    <dgm:cxn modelId="{3BBBAC19-44FD-4963-A4AC-1F0BAED93AE2}" type="presParOf" srcId="{13DC9CE0-1153-4889-92A9-BCADCC5EC907}" destId="{3223CF20-0D62-4CCA-ADAB-25A7AE749E22}" srcOrd="2" destOrd="0" presId="urn:microsoft.com/office/officeart/2005/8/layout/hierarchy1"/>
    <dgm:cxn modelId="{D4AFF38B-FDD1-488F-905D-CE67BFCEE187}" type="presParOf" srcId="{13DC9CE0-1153-4889-92A9-BCADCC5EC907}" destId="{DFFC621A-15EE-422F-B538-E23DBC3C29FA}" srcOrd="3" destOrd="0" presId="urn:microsoft.com/office/officeart/2005/8/layout/hierarchy1"/>
    <dgm:cxn modelId="{D63729A4-FA38-49C8-8CB3-911BB99A23FB}" type="presParOf" srcId="{DFFC621A-15EE-422F-B538-E23DBC3C29FA}" destId="{C7203BE9-21DD-4165-8BD2-24E2208371B0}" srcOrd="0" destOrd="0" presId="urn:microsoft.com/office/officeart/2005/8/layout/hierarchy1"/>
    <dgm:cxn modelId="{FF5298B3-FFC4-4ECC-A1EB-B3A22C59009B}" type="presParOf" srcId="{C7203BE9-21DD-4165-8BD2-24E2208371B0}" destId="{1D15B8F5-A5A5-41B1-8EAC-F7B3C3C893D4}" srcOrd="0" destOrd="0" presId="urn:microsoft.com/office/officeart/2005/8/layout/hierarchy1"/>
    <dgm:cxn modelId="{113BAA95-2E2B-4E35-A30B-BBA08DEB3959}" type="presParOf" srcId="{C7203BE9-21DD-4165-8BD2-24E2208371B0}" destId="{9F34C8AD-FB08-488C-83D3-22F0D4787D87}" srcOrd="1" destOrd="0" presId="urn:microsoft.com/office/officeart/2005/8/layout/hierarchy1"/>
    <dgm:cxn modelId="{B99EFAC2-FBED-4E39-87D0-ABA9627163A5}" type="presParOf" srcId="{DFFC621A-15EE-422F-B538-E23DBC3C29FA}" destId="{718524C2-FD88-4B5E-B978-57FE6C4CBD6F}" srcOrd="1" destOrd="0" presId="urn:microsoft.com/office/officeart/2005/8/layout/hierarchy1"/>
    <dgm:cxn modelId="{282E4C0C-4924-4C95-A5F3-6B983AB0FA5B}" type="presParOf" srcId="{718524C2-FD88-4B5E-B978-57FE6C4CBD6F}" destId="{1ED72046-E43D-4F3B-9B00-C9B4C6043FB9}" srcOrd="0" destOrd="0" presId="urn:microsoft.com/office/officeart/2005/8/layout/hierarchy1"/>
    <dgm:cxn modelId="{FA972870-4C86-40FC-A1D8-9364EDA059F3}" type="presParOf" srcId="{718524C2-FD88-4B5E-B978-57FE6C4CBD6F}" destId="{E4B0787C-7E3A-40B7-9FB2-CC573EF40A10}" srcOrd="1" destOrd="0" presId="urn:microsoft.com/office/officeart/2005/8/layout/hierarchy1"/>
    <dgm:cxn modelId="{D284857A-9093-4442-868D-76366A4AF975}" type="presParOf" srcId="{E4B0787C-7E3A-40B7-9FB2-CC573EF40A10}" destId="{6DBA5E55-9E4C-4CCD-BA75-2127679FBF2E}" srcOrd="0" destOrd="0" presId="urn:microsoft.com/office/officeart/2005/8/layout/hierarchy1"/>
    <dgm:cxn modelId="{7E15C44C-F115-4FD1-A145-CA19700EC822}" type="presParOf" srcId="{6DBA5E55-9E4C-4CCD-BA75-2127679FBF2E}" destId="{DEDCBE44-D354-4DA1-AD33-524420C06465}" srcOrd="0" destOrd="0" presId="urn:microsoft.com/office/officeart/2005/8/layout/hierarchy1"/>
    <dgm:cxn modelId="{CE1586F6-5C33-44DD-8EC8-C70F3ADA78CF}" type="presParOf" srcId="{6DBA5E55-9E4C-4CCD-BA75-2127679FBF2E}" destId="{B6594A37-72EA-4CC5-8B6C-EF77E2B5EFF5}" srcOrd="1" destOrd="0" presId="urn:microsoft.com/office/officeart/2005/8/layout/hierarchy1"/>
    <dgm:cxn modelId="{027ECE4C-92B2-4EDB-A4F1-FDE48D75158C}" type="presParOf" srcId="{E4B0787C-7E3A-40B7-9FB2-CC573EF40A10}" destId="{A256C5CB-1671-4B5E-923C-D3BA51928F95}" srcOrd="1" destOrd="0" presId="urn:microsoft.com/office/officeart/2005/8/layout/hierarchy1"/>
    <dgm:cxn modelId="{25614153-0C7E-48EC-936F-A61F4B58B7BE}" type="presParOf" srcId="{E68D5AD1-D871-408E-A8EC-5F067C6EE6EC}" destId="{63C4E6DF-D007-4A01-AACF-A30186FD4C1E}" srcOrd="2" destOrd="0" presId="urn:microsoft.com/office/officeart/2005/8/layout/hierarchy1"/>
    <dgm:cxn modelId="{DDF95F29-7143-4F31-9314-EFCA89D5F088}" type="presParOf" srcId="{E68D5AD1-D871-408E-A8EC-5F067C6EE6EC}" destId="{E61A83E8-0EFE-4D2C-8124-CA965FB16039}" srcOrd="3" destOrd="0" presId="urn:microsoft.com/office/officeart/2005/8/layout/hierarchy1"/>
    <dgm:cxn modelId="{C512A26F-F4BD-493C-8935-26EAF7D444A9}" type="presParOf" srcId="{E61A83E8-0EFE-4D2C-8124-CA965FB16039}" destId="{D81737C4-556B-4733-9DF1-D39F8C1015B1}" srcOrd="0" destOrd="0" presId="urn:microsoft.com/office/officeart/2005/8/layout/hierarchy1"/>
    <dgm:cxn modelId="{F9B60477-BBBE-45B3-94CD-B08DD75D7D8D}" type="presParOf" srcId="{D81737C4-556B-4733-9DF1-D39F8C1015B1}" destId="{0923B4AF-3576-42CE-91F8-0716798B5B37}" srcOrd="0" destOrd="0" presId="urn:microsoft.com/office/officeart/2005/8/layout/hierarchy1"/>
    <dgm:cxn modelId="{CA0D0C12-1C18-4C64-9E2F-61525D020047}" type="presParOf" srcId="{D81737C4-556B-4733-9DF1-D39F8C1015B1}" destId="{C4841566-ACD8-4F04-8AA9-E93FD724D772}" srcOrd="1" destOrd="0" presId="urn:microsoft.com/office/officeart/2005/8/layout/hierarchy1"/>
    <dgm:cxn modelId="{2F280B4E-B096-4794-A53A-C297341068DB}" type="presParOf" srcId="{E61A83E8-0EFE-4D2C-8124-CA965FB16039}" destId="{E50FFB2E-CEB3-4194-9C66-313585DA717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B63C11-4E4E-4E24-B6AD-D019346B178B}">
      <dsp:nvSpPr>
        <dsp:cNvPr id="0" name=""/>
        <dsp:cNvSpPr/>
      </dsp:nvSpPr>
      <dsp:spPr>
        <a:xfrm>
          <a:off x="4869437" y="1111760"/>
          <a:ext cx="3291924" cy="552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756"/>
              </a:lnTo>
              <a:lnTo>
                <a:pt x="3291924" y="437756"/>
              </a:lnTo>
              <a:lnTo>
                <a:pt x="3291924" y="552456"/>
              </a:lnTo>
            </a:path>
          </a:pathLst>
        </a:cu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63F31D-D6E0-45AB-B7BD-B94E3670794F}">
      <dsp:nvSpPr>
        <dsp:cNvPr id="0" name=""/>
        <dsp:cNvSpPr/>
      </dsp:nvSpPr>
      <dsp:spPr>
        <a:xfrm>
          <a:off x="3303283" y="2113603"/>
          <a:ext cx="2807018" cy="808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3976"/>
              </a:lnTo>
              <a:lnTo>
                <a:pt x="2807018" y="693976"/>
              </a:lnTo>
              <a:lnTo>
                <a:pt x="2807018" y="808676"/>
              </a:lnTo>
            </a:path>
          </a:pathLst>
        </a:custGeom>
        <a:noFill/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7CF34E-E568-436B-8904-354BFE1F872D}">
      <dsp:nvSpPr>
        <dsp:cNvPr id="0" name=""/>
        <dsp:cNvSpPr/>
      </dsp:nvSpPr>
      <dsp:spPr>
        <a:xfrm>
          <a:off x="3303283" y="2113603"/>
          <a:ext cx="899637" cy="808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3976"/>
              </a:lnTo>
              <a:lnTo>
                <a:pt x="899637" y="693976"/>
              </a:lnTo>
              <a:lnTo>
                <a:pt x="899637" y="808676"/>
              </a:lnTo>
            </a:path>
          </a:pathLst>
        </a:custGeom>
        <a:noFill/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F6E44-C1A0-4145-A243-73F033B867E2}">
      <dsp:nvSpPr>
        <dsp:cNvPr id="0" name=""/>
        <dsp:cNvSpPr/>
      </dsp:nvSpPr>
      <dsp:spPr>
        <a:xfrm>
          <a:off x="1572275" y="2113603"/>
          <a:ext cx="1731007" cy="808676"/>
        </a:xfrm>
        <a:custGeom>
          <a:avLst/>
          <a:gdLst/>
          <a:ahLst/>
          <a:cxnLst/>
          <a:rect l="0" t="0" r="0" b="0"/>
          <a:pathLst>
            <a:path>
              <a:moveTo>
                <a:pt x="1731007" y="0"/>
              </a:moveTo>
              <a:lnTo>
                <a:pt x="1731007" y="693976"/>
              </a:lnTo>
              <a:lnTo>
                <a:pt x="0" y="693976"/>
              </a:lnTo>
              <a:lnTo>
                <a:pt x="0" y="808676"/>
              </a:lnTo>
            </a:path>
          </a:pathLst>
        </a:custGeom>
        <a:noFill/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1D7718-7E8F-4ED7-ABDC-4CD307F477E8}">
      <dsp:nvSpPr>
        <dsp:cNvPr id="0" name=""/>
        <dsp:cNvSpPr/>
      </dsp:nvSpPr>
      <dsp:spPr>
        <a:xfrm>
          <a:off x="3303283" y="1111760"/>
          <a:ext cx="1566154" cy="552456"/>
        </a:xfrm>
        <a:custGeom>
          <a:avLst/>
          <a:gdLst/>
          <a:ahLst/>
          <a:cxnLst/>
          <a:rect l="0" t="0" r="0" b="0"/>
          <a:pathLst>
            <a:path>
              <a:moveTo>
                <a:pt x="1566154" y="0"/>
              </a:moveTo>
              <a:lnTo>
                <a:pt x="1566154" y="437756"/>
              </a:lnTo>
              <a:lnTo>
                <a:pt x="0" y="437756"/>
              </a:lnTo>
              <a:lnTo>
                <a:pt x="0" y="552456"/>
              </a:lnTo>
            </a:path>
          </a:pathLst>
        </a:cu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D5664C-CD89-4CE9-AE06-C8FE7D47779A}">
      <dsp:nvSpPr>
        <dsp:cNvPr id="0" name=""/>
        <dsp:cNvSpPr/>
      </dsp:nvSpPr>
      <dsp:spPr>
        <a:xfrm>
          <a:off x="1428905" y="1111760"/>
          <a:ext cx="3440532" cy="552456"/>
        </a:xfrm>
        <a:custGeom>
          <a:avLst/>
          <a:gdLst/>
          <a:ahLst/>
          <a:cxnLst/>
          <a:rect l="0" t="0" r="0" b="0"/>
          <a:pathLst>
            <a:path>
              <a:moveTo>
                <a:pt x="3440532" y="0"/>
              </a:moveTo>
              <a:lnTo>
                <a:pt x="3440532" y="437756"/>
              </a:lnTo>
              <a:lnTo>
                <a:pt x="0" y="437756"/>
              </a:lnTo>
              <a:lnTo>
                <a:pt x="0" y="552456"/>
              </a:lnTo>
            </a:path>
          </a:pathLst>
        </a:cu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3E04A-7811-4462-81AD-B65988B230E9}">
      <dsp:nvSpPr>
        <dsp:cNvPr id="0" name=""/>
        <dsp:cNvSpPr/>
      </dsp:nvSpPr>
      <dsp:spPr>
        <a:xfrm>
          <a:off x="4121812" y="419597"/>
          <a:ext cx="747625" cy="361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300"/>
              </a:lnTo>
              <a:lnTo>
                <a:pt x="747625" y="246300"/>
              </a:lnTo>
              <a:lnTo>
                <a:pt x="747625" y="361000"/>
              </a:lnTo>
            </a:path>
          </a:pathLst>
        </a:custGeom>
        <a:noFill/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8727C2-54BC-432C-92D4-9F025FD9F4F6}">
      <dsp:nvSpPr>
        <dsp:cNvPr id="0" name=""/>
        <dsp:cNvSpPr/>
      </dsp:nvSpPr>
      <dsp:spPr>
        <a:xfrm>
          <a:off x="2425382" y="-130692"/>
          <a:ext cx="3392859" cy="5502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E0636A-B6C1-47D7-809F-6C4301535C92}">
      <dsp:nvSpPr>
        <dsp:cNvPr id="0" name=""/>
        <dsp:cNvSpPr/>
      </dsp:nvSpPr>
      <dsp:spPr>
        <a:xfrm>
          <a:off x="2562953" y="0"/>
          <a:ext cx="3392859" cy="5502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諮商輔導組</a:t>
          </a:r>
        </a:p>
      </dsp:txBody>
      <dsp:txXfrm>
        <a:off x="2579070" y="16117"/>
        <a:ext cx="3360625" cy="518055"/>
      </dsp:txXfrm>
    </dsp:sp>
    <dsp:sp modelId="{272EB205-121D-4D6B-939F-E43F0EEAEDF8}">
      <dsp:nvSpPr>
        <dsp:cNvPr id="0" name=""/>
        <dsp:cNvSpPr/>
      </dsp:nvSpPr>
      <dsp:spPr>
        <a:xfrm>
          <a:off x="3980057" y="780598"/>
          <a:ext cx="1778759" cy="33116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09BFEA-803F-4FCE-804D-6BC58E156767}">
      <dsp:nvSpPr>
        <dsp:cNvPr id="0" name=""/>
        <dsp:cNvSpPr/>
      </dsp:nvSpPr>
      <dsp:spPr>
        <a:xfrm>
          <a:off x="4117628" y="911290"/>
          <a:ext cx="1778759" cy="3311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組長 林泓廷</a:t>
          </a:r>
          <a:endParaRPr lang="zh-TW" altLang="en-US" sz="20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127327" y="920989"/>
        <a:ext cx="1759361" cy="311764"/>
      </dsp:txXfrm>
    </dsp:sp>
    <dsp:sp modelId="{12132234-4BE1-492A-8B66-050170D76770}">
      <dsp:nvSpPr>
        <dsp:cNvPr id="0" name=""/>
        <dsp:cNvSpPr/>
      </dsp:nvSpPr>
      <dsp:spPr>
        <a:xfrm>
          <a:off x="587280" y="1664217"/>
          <a:ext cx="1683249" cy="39676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8093CE-9115-43ED-A88D-30E0F7DAB147}">
      <dsp:nvSpPr>
        <dsp:cNvPr id="0" name=""/>
        <dsp:cNvSpPr/>
      </dsp:nvSpPr>
      <dsp:spPr>
        <a:xfrm>
          <a:off x="724851" y="1794909"/>
          <a:ext cx="1683249" cy="3967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組員 陳羽宣</a:t>
          </a:r>
        </a:p>
      </dsp:txBody>
      <dsp:txXfrm>
        <a:off x="736472" y="1806530"/>
        <a:ext cx="1660007" cy="373523"/>
      </dsp:txXfrm>
    </dsp:sp>
    <dsp:sp modelId="{83BE3C93-FE6C-4401-BA6D-73E9DE5818E2}">
      <dsp:nvSpPr>
        <dsp:cNvPr id="0" name=""/>
        <dsp:cNvSpPr/>
      </dsp:nvSpPr>
      <dsp:spPr>
        <a:xfrm>
          <a:off x="2498734" y="1664217"/>
          <a:ext cx="1609097" cy="4493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54436E-F186-42AF-8B79-FE4C9340EBEE}">
      <dsp:nvSpPr>
        <dsp:cNvPr id="0" name=""/>
        <dsp:cNvSpPr/>
      </dsp:nvSpPr>
      <dsp:spPr>
        <a:xfrm>
          <a:off x="2636305" y="1794909"/>
          <a:ext cx="1609097" cy="449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心理諮商師</a:t>
          </a:r>
        </a:p>
      </dsp:txBody>
      <dsp:txXfrm>
        <a:off x="2649467" y="1808071"/>
        <a:ext cx="1582773" cy="423062"/>
      </dsp:txXfrm>
    </dsp:sp>
    <dsp:sp modelId="{D80D3BA1-25FC-4CF6-BCE0-A648205172F5}">
      <dsp:nvSpPr>
        <dsp:cNvPr id="0" name=""/>
        <dsp:cNvSpPr/>
      </dsp:nvSpPr>
      <dsp:spPr>
        <a:xfrm>
          <a:off x="377" y="2922280"/>
          <a:ext cx="3143795" cy="7789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D605BF-8C65-4F51-846B-3DBE99CE6BC7}">
      <dsp:nvSpPr>
        <dsp:cNvPr id="0" name=""/>
        <dsp:cNvSpPr/>
      </dsp:nvSpPr>
      <dsp:spPr>
        <a:xfrm>
          <a:off x="137948" y="3052972"/>
          <a:ext cx="3143795" cy="7789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專任心理師</a:t>
          </a:r>
          <a:endParaRPr lang="en-US" altLang="zh-TW" sz="2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60764" y="3075788"/>
        <a:ext cx="3098163" cy="733353"/>
      </dsp:txXfrm>
    </dsp:sp>
    <dsp:sp modelId="{BBBC9F23-1A6B-4036-8D6B-569669490067}">
      <dsp:nvSpPr>
        <dsp:cNvPr id="0" name=""/>
        <dsp:cNvSpPr/>
      </dsp:nvSpPr>
      <dsp:spPr>
        <a:xfrm>
          <a:off x="3419315" y="2922280"/>
          <a:ext cx="1567211" cy="7862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17DEC6-52FC-48EE-BBEB-F53F5AE3BB85}">
      <dsp:nvSpPr>
        <dsp:cNvPr id="0" name=""/>
        <dsp:cNvSpPr/>
      </dsp:nvSpPr>
      <dsp:spPr>
        <a:xfrm>
          <a:off x="3556886" y="3052972"/>
          <a:ext cx="1567211" cy="7862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兼任心理師</a:t>
          </a:r>
          <a:endParaRPr lang="zh-TW" altLang="en-US" sz="20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579914" y="3076000"/>
        <a:ext cx="1521155" cy="740162"/>
      </dsp:txXfrm>
    </dsp:sp>
    <dsp:sp modelId="{E775172D-E967-4965-A3A1-0EC21ACC1890}">
      <dsp:nvSpPr>
        <dsp:cNvPr id="0" name=""/>
        <dsp:cNvSpPr/>
      </dsp:nvSpPr>
      <dsp:spPr>
        <a:xfrm>
          <a:off x="5261668" y="2922280"/>
          <a:ext cx="1697265" cy="7862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92F25C-76C4-4EB3-8EF0-1EB06BB5A987}">
      <dsp:nvSpPr>
        <dsp:cNvPr id="0" name=""/>
        <dsp:cNvSpPr/>
      </dsp:nvSpPr>
      <dsp:spPr>
        <a:xfrm>
          <a:off x="5399239" y="3052972"/>
          <a:ext cx="1697265" cy="7862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實習心理師</a:t>
          </a:r>
        </a:p>
      </dsp:txBody>
      <dsp:txXfrm>
        <a:off x="5422267" y="3076000"/>
        <a:ext cx="1651209" cy="740162"/>
      </dsp:txXfrm>
    </dsp:sp>
    <dsp:sp modelId="{FADA0569-1791-4EBF-8132-3EF58396A8CF}">
      <dsp:nvSpPr>
        <dsp:cNvPr id="0" name=""/>
        <dsp:cNvSpPr/>
      </dsp:nvSpPr>
      <dsp:spPr>
        <a:xfrm>
          <a:off x="7174980" y="1664217"/>
          <a:ext cx="1972763" cy="372606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F79267-2BFC-40D4-8F1E-D871B03ACE6B}">
      <dsp:nvSpPr>
        <dsp:cNvPr id="0" name=""/>
        <dsp:cNvSpPr/>
      </dsp:nvSpPr>
      <dsp:spPr>
        <a:xfrm>
          <a:off x="7312551" y="1794909"/>
          <a:ext cx="1972763" cy="3726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2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資源教室老師</a:t>
          </a:r>
          <a:endParaRPr lang="en-US" altLang="zh-TW" sz="2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400" u="sng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400" u="sng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輔導特殊教育學生</a:t>
          </a:r>
          <a:r>
            <a:rPr lang="en-US" altLang="zh-TW" sz="1400" u="sng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br>
            <a:rPr lang="en-US" altLang="zh-TW" sz="1400" u="sng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20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劉依</a:t>
          </a:r>
          <a:r>
            <a:rPr lang="zh-TW" altLang="en-US" sz="20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函</a:t>
          </a:r>
          <a:endParaRPr lang="en-US" altLang="zh-TW" sz="20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微軟正黑體" panose="020B0604030504040204" pitchFamily="34" charset="-120"/>
              <a:ea typeface="+mn-ea"/>
            </a:rPr>
            <a:t>黃玉琳</a:t>
          </a:r>
          <a:endParaRPr lang="en-US" altLang="zh-TW" sz="2000" kern="1200" dirty="0" smtClean="0">
            <a:latin typeface="微軟正黑體" panose="020B0604030504040204" pitchFamily="34" charset="-120"/>
            <a:ea typeface="+mn-ea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劉芷琳</a:t>
          </a:r>
          <a:endParaRPr lang="en-US" altLang="zh-TW" sz="20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方</a:t>
          </a:r>
          <a:r>
            <a:rPr lang="zh-TW" altLang="en-US" sz="20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紀涵</a:t>
          </a:r>
          <a:endParaRPr lang="en-US" altLang="zh-TW" sz="20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370331" y="1852689"/>
        <a:ext cx="1857203" cy="36105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DC6A55-52CF-4462-A648-5EBBB0EFCA56}">
      <dsp:nvSpPr>
        <dsp:cNvPr id="0" name=""/>
        <dsp:cNvSpPr/>
      </dsp:nvSpPr>
      <dsp:spPr>
        <a:xfrm>
          <a:off x="1274829" y="626757"/>
          <a:ext cx="4291100" cy="4291100"/>
        </a:xfrm>
        <a:prstGeom prst="blockArc">
          <a:avLst>
            <a:gd name="adj1" fmla="val 12600000"/>
            <a:gd name="adj2" fmla="val 16200000"/>
            <a:gd name="adj3" fmla="val 4519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F96C45-BCBA-41AD-A62D-C6EB37B4DA4B}">
      <dsp:nvSpPr>
        <dsp:cNvPr id="0" name=""/>
        <dsp:cNvSpPr/>
      </dsp:nvSpPr>
      <dsp:spPr>
        <a:xfrm>
          <a:off x="1274829" y="626757"/>
          <a:ext cx="4291100" cy="4291100"/>
        </a:xfrm>
        <a:prstGeom prst="blockArc">
          <a:avLst>
            <a:gd name="adj1" fmla="val 9000000"/>
            <a:gd name="adj2" fmla="val 12600000"/>
            <a:gd name="adj3" fmla="val 4519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8CDE3D-E8EB-47EE-B61E-5D592CD4A4CC}">
      <dsp:nvSpPr>
        <dsp:cNvPr id="0" name=""/>
        <dsp:cNvSpPr/>
      </dsp:nvSpPr>
      <dsp:spPr>
        <a:xfrm>
          <a:off x="1274829" y="626757"/>
          <a:ext cx="4291100" cy="4291100"/>
        </a:xfrm>
        <a:prstGeom prst="blockArc">
          <a:avLst>
            <a:gd name="adj1" fmla="val 5400000"/>
            <a:gd name="adj2" fmla="val 9000000"/>
            <a:gd name="adj3" fmla="val 4519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5D4CFA-3537-458F-81A1-34E91C3B989D}">
      <dsp:nvSpPr>
        <dsp:cNvPr id="0" name=""/>
        <dsp:cNvSpPr/>
      </dsp:nvSpPr>
      <dsp:spPr>
        <a:xfrm>
          <a:off x="1274829" y="626757"/>
          <a:ext cx="4291100" cy="4291100"/>
        </a:xfrm>
        <a:prstGeom prst="blockArc">
          <a:avLst>
            <a:gd name="adj1" fmla="val 1800000"/>
            <a:gd name="adj2" fmla="val 5400000"/>
            <a:gd name="adj3" fmla="val 4519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4EA760-AC11-4552-BC04-2308D5AF7766}">
      <dsp:nvSpPr>
        <dsp:cNvPr id="0" name=""/>
        <dsp:cNvSpPr/>
      </dsp:nvSpPr>
      <dsp:spPr>
        <a:xfrm>
          <a:off x="1274829" y="626757"/>
          <a:ext cx="4291100" cy="4291100"/>
        </a:xfrm>
        <a:prstGeom prst="blockArc">
          <a:avLst>
            <a:gd name="adj1" fmla="val 19800000"/>
            <a:gd name="adj2" fmla="val 1800000"/>
            <a:gd name="adj3" fmla="val 4519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8D5237-4082-4018-BCF2-8AA76D9349F3}">
      <dsp:nvSpPr>
        <dsp:cNvPr id="0" name=""/>
        <dsp:cNvSpPr/>
      </dsp:nvSpPr>
      <dsp:spPr>
        <a:xfrm>
          <a:off x="1274829" y="626757"/>
          <a:ext cx="4291100" cy="4291100"/>
        </a:xfrm>
        <a:prstGeom prst="blockArc">
          <a:avLst>
            <a:gd name="adj1" fmla="val 16200000"/>
            <a:gd name="adj2" fmla="val 19800000"/>
            <a:gd name="adj3" fmla="val 4519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DA4410-24FF-4975-976C-CC08CFA58069}">
      <dsp:nvSpPr>
        <dsp:cNvPr id="0" name=""/>
        <dsp:cNvSpPr/>
      </dsp:nvSpPr>
      <dsp:spPr>
        <a:xfrm>
          <a:off x="2488386" y="1819301"/>
          <a:ext cx="1923963" cy="192396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800" b="1" kern="1200" dirty="0">
              <a:latin typeface="Georgia" panose="02040502050405020303" pitchFamily="18" charset="0"/>
              <a:ea typeface="標楷體" panose="03000509000000000000" pitchFamily="65" charset="-120"/>
            </a:rPr>
            <a:t>ISP</a:t>
          </a:r>
          <a:endParaRPr lang="zh-TW" altLang="en-US" sz="4800" b="1" kern="1200" dirty="0">
            <a:latin typeface="Georgia" panose="02040502050405020303" pitchFamily="18" charset="0"/>
            <a:ea typeface="標楷體" panose="03000509000000000000" pitchFamily="65" charset="-120"/>
          </a:endParaRPr>
        </a:p>
      </dsp:txBody>
      <dsp:txXfrm>
        <a:off x="2770144" y="2101059"/>
        <a:ext cx="1360447" cy="1360447"/>
      </dsp:txXfrm>
    </dsp:sp>
    <dsp:sp modelId="{BC212D5E-693E-4325-BDBF-2F9D104B7711}">
      <dsp:nvSpPr>
        <dsp:cNvPr id="0" name=""/>
        <dsp:cNvSpPr/>
      </dsp:nvSpPr>
      <dsp:spPr>
        <a:xfrm>
          <a:off x="2746992" y="1854"/>
          <a:ext cx="1346774" cy="134677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  <a:sp3d extrusionH="28000" prstMaterial="matte"/>
        </a:bodyPr>
        <a:lstStyle/>
        <a:p>
          <a:pPr lvl="0" algn="ctr" defTabSz="1333500">
            <a:lnSpc>
              <a:spcPts val="3200"/>
            </a:lnSpc>
            <a:spcBef>
              <a:spcPct val="0"/>
            </a:spcBef>
            <a:spcAft>
              <a:spcPts val="0"/>
            </a:spcAft>
          </a:pPr>
          <a:r>
            <a:rPr lang="zh-TW" altLang="en-US" sz="30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系所資源連結</a:t>
          </a:r>
        </a:p>
      </dsp:txBody>
      <dsp:txXfrm>
        <a:off x="2944222" y="199084"/>
        <a:ext cx="952314" cy="952314"/>
      </dsp:txXfrm>
    </dsp:sp>
    <dsp:sp modelId="{43E80014-48E7-4578-9A42-24C28F8408F1}">
      <dsp:nvSpPr>
        <dsp:cNvPr id="0" name=""/>
        <dsp:cNvSpPr/>
      </dsp:nvSpPr>
      <dsp:spPr>
        <a:xfrm>
          <a:off x="4563105" y="1050387"/>
          <a:ext cx="1346774" cy="134677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  <a:sp3d extrusionH="28000" prstMaterial="matte"/>
        </a:bodyPr>
        <a:lstStyle/>
        <a:p>
          <a:pPr lvl="0" algn="ctr" defTabSz="1333500">
            <a:lnSpc>
              <a:spcPts val="3200"/>
            </a:lnSpc>
            <a:spcBef>
              <a:spcPct val="0"/>
            </a:spcBef>
            <a:spcAft>
              <a:spcPts val="0"/>
            </a:spcAft>
          </a:pPr>
          <a:r>
            <a:rPr lang="zh-TW" altLang="en-US" sz="30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職涯輔導</a:t>
          </a:r>
        </a:p>
      </dsp:txBody>
      <dsp:txXfrm>
        <a:off x="4760335" y="1247617"/>
        <a:ext cx="952314" cy="952314"/>
      </dsp:txXfrm>
    </dsp:sp>
    <dsp:sp modelId="{EFF58985-FDE4-4132-8CB7-90B4A2AF6ED3}">
      <dsp:nvSpPr>
        <dsp:cNvPr id="0" name=""/>
        <dsp:cNvSpPr/>
      </dsp:nvSpPr>
      <dsp:spPr>
        <a:xfrm>
          <a:off x="4563105" y="3147453"/>
          <a:ext cx="1346774" cy="134677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  <a:sp3d extrusionH="28000" prstMaterial="matte"/>
        </a:bodyPr>
        <a:lstStyle/>
        <a:p>
          <a:pPr lvl="0" algn="ctr" defTabSz="1333500">
            <a:lnSpc>
              <a:spcPts val="3200"/>
            </a:lnSpc>
            <a:spcBef>
              <a:spcPct val="0"/>
            </a:spcBef>
            <a:spcAft>
              <a:spcPts val="0"/>
            </a:spcAft>
          </a:pPr>
          <a:r>
            <a:rPr lang="zh-TW" altLang="en-US" sz="30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心理輔導</a:t>
          </a:r>
        </a:p>
      </dsp:txBody>
      <dsp:txXfrm>
        <a:off x="4760335" y="3344683"/>
        <a:ext cx="952314" cy="952314"/>
      </dsp:txXfrm>
    </dsp:sp>
    <dsp:sp modelId="{C3A66B50-E932-4655-BF9D-4C0E4A949D73}">
      <dsp:nvSpPr>
        <dsp:cNvPr id="0" name=""/>
        <dsp:cNvSpPr/>
      </dsp:nvSpPr>
      <dsp:spPr>
        <a:xfrm>
          <a:off x="2746992" y="4195987"/>
          <a:ext cx="1346774" cy="134677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  <a:sp3d extrusionH="28000" prstMaterial="matte"/>
        </a:bodyPr>
        <a:lstStyle/>
        <a:p>
          <a:pPr lvl="0" algn="ctr" defTabSz="1333500">
            <a:lnSpc>
              <a:spcPts val="3200"/>
            </a:lnSpc>
            <a:spcBef>
              <a:spcPct val="0"/>
            </a:spcBef>
            <a:spcAft>
              <a:spcPts val="0"/>
            </a:spcAft>
          </a:pPr>
          <a:r>
            <a:rPr lang="zh-TW" altLang="en-US" sz="30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學習輔導</a:t>
          </a:r>
        </a:p>
      </dsp:txBody>
      <dsp:txXfrm>
        <a:off x="2944222" y="4393217"/>
        <a:ext cx="952314" cy="952314"/>
      </dsp:txXfrm>
    </dsp:sp>
    <dsp:sp modelId="{52C571A7-EA4F-4B7F-870C-F30F255A5660}">
      <dsp:nvSpPr>
        <dsp:cNvPr id="0" name=""/>
        <dsp:cNvSpPr/>
      </dsp:nvSpPr>
      <dsp:spPr>
        <a:xfrm>
          <a:off x="930879" y="3147453"/>
          <a:ext cx="1346774" cy="134677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  <a:sp3d extrusionH="28000" prstMaterial="matte"/>
        </a:bodyPr>
        <a:lstStyle/>
        <a:p>
          <a:pPr lvl="0" algn="ctr" defTabSz="1333500">
            <a:lnSpc>
              <a:spcPts val="3200"/>
            </a:lnSpc>
            <a:spcBef>
              <a:spcPct val="0"/>
            </a:spcBef>
            <a:spcAft>
              <a:spcPts val="0"/>
            </a:spcAft>
          </a:pPr>
          <a:r>
            <a:rPr lang="zh-TW" altLang="en-US" sz="30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生活輔導</a:t>
          </a:r>
          <a:endParaRPr lang="en-US" altLang="zh-TW" sz="3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128109" y="3344683"/>
        <a:ext cx="952314" cy="952314"/>
      </dsp:txXfrm>
    </dsp:sp>
    <dsp:sp modelId="{13F6CD16-BD07-426E-9B0C-D4380DD149F3}">
      <dsp:nvSpPr>
        <dsp:cNvPr id="0" name=""/>
        <dsp:cNvSpPr/>
      </dsp:nvSpPr>
      <dsp:spPr>
        <a:xfrm>
          <a:off x="930879" y="1050387"/>
          <a:ext cx="1346774" cy="134677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  <a:sp3d extrusionH="28000" prstMaterial="matte"/>
        </a:bodyPr>
        <a:lstStyle/>
        <a:p>
          <a:pPr lvl="0" algn="ctr" defTabSz="1333500">
            <a:lnSpc>
              <a:spcPts val="3200"/>
            </a:lnSpc>
            <a:spcBef>
              <a:spcPct val="0"/>
            </a:spcBef>
            <a:spcAft>
              <a:spcPts val="0"/>
            </a:spcAft>
          </a:pPr>
          <a:r>
            <a:rPr lang="zh-TW" altLang="en-US" sz="30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環境</a:t>
          </a:r>
          <a:r>
            <a:rPr lang="zh-TW" sz="30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支持</a:t>
          </a:r>
          <a:endParaRPr lang="zh-TW" altLang="en-US" sz="3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128109" y="1247617"/>
        <a:ext cx="952314" cy="9523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CB3426-8C52-4431-96D3-918ADA7D83AB}">
      <dsp:nvSpPr>
        <dsp:cNvPr id="0" name=""/>
        <dsp:cNvSpPr/>
      </dsp:nvSpPr>
      <dsp:spPr>
        <a:xfrm>
          <a:off x="808612" y="0"/>
          <a:ext cx="9164278" cy="5754413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1E87C6-1809-45AD-ACF1-05C37AA08381}">
      <dsp:nvSpPr>
        <dsp:cNvPr id="0" name=""/>
        <dsp:cNvSpPr/>
      </dsp:nvSpPr>
      <dsp:spPr>
        <a:xfrm>
          <a:off x="335222" y="1726323"/>
          <a:ext cx="3234451" cy="230176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b="1" kern="12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開學一個月內透過晤談了解學生能力現況及特教需求。</a:t>
          </a:r>
        </a:p>
      </dsp:txBody>
      <dsp:txXfrm>
        <a:off x="447585" y="1838686"/>
        <a:ext cx="3009725" cy="2077039"/>
      </dsp:txXfrm>
    </dsp:sp>
    <dsp:sp modelId="{2BE05A9C-155A-484A-8931-FE767058FFD1}">
      <dsp:nvSpPr>
        <dsp:cNvPr id="0" name=""/>
        <dsp:cNvSpPr/>
      </dsp:nvSpPr>
      <dsp:spPr>
        <a:xfrm>
          <a:off x="3742346" y="1726323"/>
          <a:ext cx="3234451" cy="2301765"/>
        </a:xfrm>
        <a:prstGeom prst="roundRect">
          <a:avLst/>
        </a:prstGeom>
        <a:solidFill>
          <a:schemeClr val="accent4">
            <a:hueOff val="2401755"/>
            <a:satOff val="9091"/>
            <a:lumOff val="-588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邀請學生及其相關教學人員召開會議，共同擬定支持服務策略。</a:t>
          </a:r>
        </a:p>
      </dsp:txBody>
      <dsp:txXfrm>
        <a:off x="3854709" y="1838686"/>
        <a:ext cx="3009725" cy="2077039"/>
      </dsp:txXfrm>
    </dsp:sp>
    <dsp:sp modelId="{B074FAEB-C11C-49ED-85E9-74B6B88AA6FB}">
      <dsp:nvSpPr>
        <dsp:cNvPr id="0" name=""/>
        <dsp:cNvSpPr/>
      </dsp:nvSpPr>
      <dsp:spPr>
        <a:xfrm>
          <a:off x="7149470" y="1726323"/>
          <a:ext cx="3296811" cy="2301765"/>
        </a:xfrm>
        <a:prstGeom prst="roundRect">
          <a:avLst/>
        </a:prstGeom>
        <a:solidFill>
          <a:schemeClr val="accent4">
            <a:hueOff val="4803510"/>
            <a:satOff val="18182"/>
            <a:lumOff val="-1177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b="1" kern="1200" dirty="0">
              <a:solidFill>
                <a:schemeClr val="tx1">
                  <a:lumMod val="90000"/>
                  <a:lumOff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提供學生所需資源及適切服務，不定時關懷，並依其需求調整服務策略。</a:t>
          </a:r>
        </a:p>
      </dsp:txBody>
      <dsp:txXfrm>
        <a:off x="7261833" y="1838686"/>
        <a:ext cx="3072085" cy="20770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C4E6DF-D007-4A01-AACF-A30186FD4C1E}">
      <dsp:nvSpPr>
        <dsp:cNvPr id="0" name=""/>
        <dsp:cNvSpPr/>
      </dsp:nvSpPr>
      <dsp:spPr>
        <a:xfrm>
          <a:off x="4992676" y="3278708"/>
          <a:ext cx="1452564" cy="307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792"/>
              </a:lnTo>
              <a:lnTo>
                <a:pt x="1452564" y="222792"/>
              </a:lnTo>
              <a:lnTo>
                <a:pt x="1452564" y="307105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72046-E43D-4F3B-9B00-C9B4C6043FB9}">
      <dsp:nvSpPr>
        <dsp:cNvPr id="0" name=""/>
        <dsp:cNvSpPr/>
      </dsp:nvSpPr>
      <dsp:spPr>
        <a:xfrm>
          <a:off x="4203990" y="4980765"/>
          <a:ext cx="91440" cy="2051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0850"/>
              </a:lnTo>
              <a:lnTo>
                <a:pt x="50143" y="120850"/>
              </a:lnTo>
              <a:lnTo>
                <a:pt x="50143" y="205163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23CF20-0D62-4CCA-ADAB-25A7AE749E22}">
      <dsp:nvSpPr>
        <dsp:cNvPr id="0" name=""/>
        <dsp:cNvSpPr/>
      </dsp:nvSpPr>
      <dsp:spPr>
        <a:xfrm>
          <a:off x="2925618" y="4163748"/>
          <a:ext cx="1324092" cy="239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769"/>
              </a:lnTo>
              <a:lnTo>
                <a:pt x="1324092" y="154769"/>
              </a:lnTo>
              <a:lnTo>
                <a:pt x="1324092" y="239082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133634-7C5A-4C38-A2CE-65861AD48A16}">
      <dsp:nvSpPr>
        <dsp:cNvPr id="0" name=""/>
        <dsp:cNvSpPr/>
      </dsp:nvSpPr>
      <dsp:spPr>
        <a:xfrm>
          <a:off x="1741600" y="5006379"/>
          <a:ext cx="91440" cy="187849"/>
        </a:xfrm>
        <a:custGeom>
          <a:avLst/>
          <a:gdLst/>
          <a:ahLst/>
          <a:cxnLst/>
          <a:rect l="0" t="0" r="0" b="0"/>
          <a:pathLst>
            <a:path>
              <a:moveTo>
                <a:pt x="75080" y="0"/>
              </a:moveTo>
              <a:lnTo>
                <a:pt x="75080" y="103535"/>
              </a:lnTo>
              <a:lnTo>
                <a:pt x="45720" y="103535"/>
              </a:lnTo>
              <a:lnTo>
                <a:pt x="45720" y="187849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9D0434-8410-4A11-9CA6-B113F9A214B3}">
      <dsp:nvSpPr>
        <dsp:cNvPr id="0" name=""/>
        <dsp:cNvSpPr/>
      </dsp:nvSpPr>
      <dsp:spPr>
        <a:xfrm>
          <a:off x="1816681" y="4163748"/>
          <a:ext cx="1108936" cy="264696"/>
        </a:xfrm>
        <a:custGeom>
          <a:avLst/>
          <a:gdLst/>
          <a:ahLst/>
          <a:cxnLst/>
          <a:rect l="0" t="0" r="0" b="0"/>
          <a:pathLst>
            <a:path>
              <a:moveTo>
                <a:pt x="1108936" y="0"/>
              </a:moveTo>
              <a:lnTo>
                <a:pt x="1108936" y="180383"/>
              </a:lnTo>
              <a:lnTo>
                <a:pt x="0" y="180383"/>
              </a:lnTo>
              <a:lnTo>
                <a:pt x="0" y="264696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3195D5-A177-49B1-81FF-A3E4A4D42B26}">
      <dsp:nvSpPr>
        <dsp:cNvPr id="0" name=""/>
        <dsp:cNvSpPr/>
      </dsp:nvSpPr>
      <dsp:spPr>
        <a:xfrm>
          <a:off x="2925618" y="3278708"/>
          <a:ext cx="2067058" cy="307105"/>
        </a:xfrm>
        <a:custGeom>
          <a:avLst/>
          <a:gdLst/>
          <a:ahLst/>
          <a:cxnLst/>
          <a:rect l="0" t="0" r="0" b="0"/>
          <a:pathLst>
            <a:path>
              <a:moveTo>
                <a:pt x="2067058" y="0"/>
              </a:moveTo>
              <a:lnTo>
                <a:pt x="2067058" y="222792"/>
              </a:lnTo>
              <a:lnTo>
                <a:pt x="0" y="222792"/>
              </a:lnTo>
              <a:lnTo>
                <a:pt x="0" y="307105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0C5A3D-8C2D-41EC-9C47-E0BB8F03B9EC}">
      <dsp:nvSpPr>
        <dsp:cNvPr id="0" name=""/>
        <dsp:cNvSpPr/>
      </dsp:nvSpPr>
      <dsp:spPr>
        <a:xfrm>
          <a:off x="4895479" y="2263297"/>
          <a:ext cx="91440" cy="2222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7974"/>
              </a:lnTo>
              <a:lnTo>
                <a:pt x="97197" y="137974"/>
              </a:lnTo>
              <a:lnTo>
                <a:pt x="97197" y="222288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3D5250-8B40-4A5D-B590-E02779411656}">
      <dsp:nvSpPr>
        <dsp:cNvPr id="0" name=""/>
        <dsp:cNvSpPr/>
      </dsp:nvSpPr>
      <dsp:spPr>
        <a:xfrm>
          <a:off x="4895479" y="1420665"/>
          <a:ext cx="91440" cy="2646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696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2F0B2D-5B88-47E4-ABC0-EE353F92E3B5}">
      <dsp:nvSpPr>
        <dsp:cNvPr id="0" name=""/>
        <dsp:cNvSpPr/>
      </dsp:nvSpPr>
      <dsp:spPr>
        <a:xfrm>
          <a:off x="4895479" y="578034"/>
          <a:ext cx="91440" cy="2646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696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0A84A3-FDCF-45CC-9F98-591F90E885FD}">
      <dsp:nvSpPr>
        <dsp:cNvPr id="0" name=""/>
        <dsp:cNvSpPr/>
      </dsp:nvSpPr>
      <dsp:spPr>
        <a:xfrm>
          <a:off x="2965378" y="100"/>
          <a:ext cx="3951642" cy="5779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BA8C4C-9C4D-406B-98A6-F671132D67E4}">
      <dsp:nvSpPr>
        <dsp:cNvPr id="0" name=""/>
        <dsp:cNvSpPr/>
      </dsp:nvSpPr>
      <dsp:spPr>
        <a:xfrm>
          <a:off x="3066504" y="96169"/>
          <a:ext cx="3951642" cy="577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疑似特殊教育學生</a:t>
          </a:r>
          <a:endParaRPr lang="zh-TW" altLang="en-US" sz="20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083431" y="113096"/>
        <a:ext cx="3917788" cy="544080"/>
      </dsp:txXfrm>
    </dsp:sp>
    <dsp:sp modelId="{59609D3D-5AE7-451C-AABC-FF8D97466F9B}">
      <dsp:nvSpPr>
        <dsp:cNvPr id="0" name=""/>
        <dsp:cNvSpPr/>
      </dsp:nvSpPr>
      <dsp:spPr>
        <a:xfrm>
          <a:off x="3243474" y="842731"/>
          <a:ext cx="3395451" cy="5779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5DDE89-1142-4687-8234-F6209739E71B}">
      <dsp:nvSpPr>
        <dsp:cNvPr id="0" name=""/>
        <dsp:cNvSpPr/>
      </dsp:nvSpPr>
      <dsp:spPr>
        <a:xfrm>
          <a:off x="3344599" y="938801"/>
          <a:ext cx="3395451" cy="577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u="sng" kern="1200" dirty="0">
              <a:latin typeface="標楷體" panose="03000509000000000000" pitchFamily="65" charset="-120"/>
              <a:ea typeface="標楷體" panose="03000509000000000000" pitchFamily="65" charset="-120"/>
            </a:rPr>
            <a:t>導師轉介</a:t>
          </a:r>
        </a:p>
      </dsp:txBody>
      <dsp:txXfrm>
        <a:off x="3361526" y="955728"/>
        <a:ext cx="3361597" cy="544080"/>
      </dsp:txXfrm>
    </dsp:sp>
    <dsp:sp modelId="{5D2FAE81-AF2C-4724-B1CD-B42684373B16}">
      <dsp:nvSpPr>
        <dsp:cNvPr id="0" name=""/>
        <dsp:cNvSpPr/>
      </dsp:nvSpPr>
      <dsp:spPr>
        <a:xfrm>
          <a:off x="3655113" y="1685362"/>
          <a:ext cx="2572172" cy="5779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B8B60E-15A8-4ABA-BA0A-561D853E51E6}">
      <dsp:nvSpPr>
        <dsp:cNvPr id="0" name=""/>
        <dsp:cNvSpPr/>
      </dsp:nvSpPr>
      <dsp:spPr>
        <a:xfrm>
          <a:off x="3756239" y="1781432"/>
          <a:ext cx="2572172" cy="577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諮輔組資源教室</a:t>
          </a:r>
        </a:p>
      </dsp:txBody>
      <dsp:txXfrm>
        <a:off x="3773166" y="1798359"/>
        <a:ext cx="2538318" cy="544080"/>
      </dsp:txXfrm>
    </dsp:sp>
    <dsp:sp modelId="{BFA39736-BFF0-4438-99FB-9D8BC6FA1830}">
      <dsp:nvSpPr>
        <dsp:cNvPr id="0" name=""/>
        <dsp:cNvSpPr/>
      </dsp:nvSpPr>
      <dsp:spPr>
        <a:xfrm>
          <a:off x="2398315" y="2485585"/>
          <a:ext cx="5188722" cy="793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8D6C87-DCC2-4C13-8E3A-2F71972C5893}">
      <dsp:nvSpPr>
        <dsp:cNvPr id="0" name=""/>
        <dsp:cNvSpPr/>
      </dsp:nvSpPr>
      <dsp:spPr>
        <a:xfrm>
          <a:off x="2499441" y="2581655"/>
          <a:ext cx="5188722" cy="793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確認是否領有身心障礙證明</a:t>
          </a:r>
          <a:r>
            <a:rPr lang="en-US" altLang="zh-TW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是否曾接受過特教服務，評估現況是否符合提報鑑定資格</a:t>
          </a:r>
        </a:p>
      </dsp:txBody>
      <dsp:txXfrm>
        <a:off x="2522671" y="2604885"/>
        <a:ext cx="5142262" cy="746662"/>
      </dsp:txXfrm>
    </dsp:sp>
    <dsp:sp modelId="{7A96D75A-02EE-46EC-BAAF-1CF98EEC7306}">
      <dsp:nvSpPr>
        <dsp:cNvPr id="0" name=""/>
        <dsp:cNvSpPr/>
      </dsp:nvSpPr>
      <dsp:spPr>
        <a:xfrm>
          <a:off x="1522702" y="3585813"/>
          <a:ext cx="2805830" cy="5779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A91ECE-E6E3-4BD7-95F0-150B06B8DCFD}">
      <dsp:nvSpPr>
        <dsp:cNvPr id="0" name=""/>
        <dsp:cNvSpPr/>
      </dsp:nvSpPr>
      <dsp:spPr>
        <a:xfrm>
          <a:off x="1623828" y="3681883"/>
          <a:ext cx="2805830" cy="577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資源教室協助提報鑑定</a:t>
          </a:r>
        </a:p>
      </dsp:txBody>
      <dsp:txXfrm>
        <a:off x="1640755" y="3698810"/>
        <a:ext cx="2771976" cy="544080"/>
      </dsp:txXfrm>
    </dsp:sp>
    <dsp:sp modelId="{23EA0F69-7791-4347-9B3F-D15564CAAF58}">
      <dsp:nvSpPr>
        <dsp:cNvPr id="0" name=""/>
        <dsp:cNvSpPr/>
      </dsp:nvSpPr>
      <dsp:spPr>
        <a:xfrm>
          <a:off x="968082" y="4428445"/>
          <a:ext cx="1697197" cy="5779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CA8A08-DA48-4ED3-BB6F-58A186B9EA64}">
      <dsp:nvSpPr>
        <dsp:cNvPr id="0" name=""/>
        <dsp:cNvSpPr/>
      </dsp:nvSpPr>
      <dsp:spPr>
        <a:xfrm>
          <a:off x="1069208" y="4524514"/>
          <a:ext cx="1697197" cy="577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鑑定通過</a:t>
          </a:r>
        </a:p>
      </dsp:txBody>
      <dsp:txXfrm>
        <a:off x="1086135" y="4541441"/>
        <a:ext cx="1663343" cy="544080"/>
      </dsp:txXfrm>
    </dsp:sp>
    <dsp:sp modelId="{8CA706D9-E8AC-4424-BF95-EB329708BC99}">
      <dsp:nvSpPr>
        <dsp:cNvPr id="0" name=""/>
        <dsp:cNvSpPr/>
      </dsp:nvSpPr>
      <dsp:spPr>
        <a:xfrm>
          <a:off x="350439" y="5194228"/>
          <a:ext cx="2873762" cy="532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F847CB-775F-46C7-A1C6-D6387EC03508}">
      <dsp:nvSpPr>
        <dsp:cNvPr id="0" name=""/>
        <dsp:cNvSpPr/>
      </dsp:nvSpPr>
      <dsp:spPr>
        <a:xfrm>
          <a:off x="451565" y="5290298"/>
          <a:ext cx="2873762" cy="5321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資源教室協助擬訂</a:t>
          </a:r>
          <a:r>
            <a:rPr lang="en-US" altLang="zh-TW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ISP</a:t>
          </a:r>
          <a:endParaRPr lang="zh-TW" altLang="en-US" sz="2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67151" y="5305884"/>
        <a:ext cx="2842590" cy="500966"/>
      </dsp:txXfrm>
    </dsp:sp>
    <dsp:sp modelId="{1D15B8F5-A5A5-41B1-8EAC-F7B3C3C893D4}">
      <dsp:nvSpPr>
        <dsp:cNvPr id="0" name=""/>
        <dsp:cNvSpPr/>
      </dsp:nvSpPr>
      <dsp:spPr>
        <a:xfrm>
          <a:off x="3362458" y="4402831"/>
          <a:ext cx="1774504" cy="5779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34C8AD-FB08-488C-83D3-22F0D4787D87}">
      <dsp:nvSpPr>
        <dsp:cNvPr id="0" name=""/>
        <dsp:cNvSpPr/>
      </dsp:nvSpPr>
      <dsp:spPr>
        <a:xfrm>
          <a:off x="3463583" y="4498900"/>
          <a:ext cx="1774504" cy="577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鑑定不通過</a:t>
          </a:r>
        </a:p>
      </dsp:txBody>
      <dsp:txXfrm>
        <a:off x="3480510" y="4515827"/>
        <a:ext cx="1740650" cy="544080"/>
      </dsp:txXfrm>
    </dsp:sp>
    <dsp:sp modelId="{DEDCBE44-D354-4DA1-AD33-524420C06465}">
      <dsp:nvSpPr>
        <dsp:cNvPr id="0" name=""/>
        <dsp:cNvSpPr/>
      </dsp:nvSpPr>
      <dsp:spPr>
        <a:xfrm>
          <a:off x="3400469" y="5185929"/>
          <a:ext cx="1707327" cy="5374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594A37-72EA-4CC5-8B6C-EF77E2B5EFF5}">
      <dsp:nvSpPr>
        <dsp:cNvPr id="0" name=""/>
        <dsp:cNvSpPr/>
      </dsp:nvSpPr>
      <dsp:spPr>
        <a:xfrm>
          <a:off x="3501595" y="5281999"/>
          <a:ext cx="1707327" cy="5374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>
              <a:latin typeface="標楷體" panose="03000509000000000000" pitchFamily="65" charset="-120"/>
              <a:ea typeface="標楷體" panose="03000509000000000000" pitchFamily="65" charset="-120"/>
            </a:rPr>
            <a:t>轉介其他單位</a:t>
          </a:r>
        </a:p>
      </dsp:txBody>
      <dsp:txXfrm>
        <a:off x="3517335" y="5297739"/>
        <a:ext cx="1675847" cy="505929"/>
      </dsp:txXfrm>
    </dsp:sp>
    <dsp:sp modelId="{0923B4AF-3576-42CE-91F8-0716798B5B37}">
      <dsp:nvSpPr>
        <dsp:cNvPr id="0" name=""/>
        <dsp:cNvSpPr/>
      </dsp:nvSpPr>
      <dsp:spPr>
        <a:xfrm>
          <a:off x="5456062" y="3585813"/>
          <a:ext cx="1978355" cy="4805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841566-ACD8-4F04-8AA9-E93FD724D772}">
      <dsp:nvSpPr>
        <dsp:cNvPr id="0" name=""/>
        <dsp:cNvSpPr/>
      </dsp:nvSpPr>
      <dsp:spPr>
        <a:xfrm>
          <a:off x="5557188" y="3681883"/>
          <a:ext cx="1978355" cy="4805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altLang="zh-TW" sz="2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轉介其他單位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kern="1200" dirty="0"/>
        </a:p>
      </dsp:txBody>
      <dsp:txXfrm>
        <a:off x="5571262" y="3695957"/>
        <a:ext cx="1950207" cy="4523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E9371DB-1A4B-4110-86C7-2A7432BC165A}" type="datetime2">
              <a:rPr lang="zh-TW" altLang="en-US" smtClean="0">
                <a:latin typeface="細明體" panose="02020509000000000000" pitchFamily="49" charset="-120"/>
                <a:ea typeface="細明體" panose="02020509000000000000" pitchFamily="49" charset="-120"/>
              </a:rPr>
              <a:t>2023年3月27日</a:t>
            </a:fld>
            <a:endParaRPr 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C1DF39D-8C1A-4718-A126-5A73DC3ED292}" type="slidenum">
              <a:rPr lang="en-US" altLang="zh-TW" smtClean="0">
                <a:latin typeface="細明體" panose="02020509000000000000" pitchFamily="49" charset="-120"/>
                <a:ea typeface="細明體" panose="02020509000000000000" pitchFamily="49" charset="-120"/>
              </a:rPr>
              <a:t>‹#›</a:t>
            </a:fld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1629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2BC6ADA1-AC03-4627-89BE-801C98AA6D94}" type="datetime2">
              <a:rPr lang="zh-TW" altLang="en-US" smtClean="0"/>
              <a:pPr/>
              <a:t>2023年3月27日</a:t>
            </a:fld>
            <a:endParaRPr 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dirty="0"/>
              <a:t>按一下以編輯母片文字樣式</a:t>
            </a:r>
          </a:p>
          <a:p>
            <a:pPr lvl="1" rtl="0"/>
            <a:r>
              <a:rPr lang="zh-TW" dirty="0"/>
              <a:t>第二層</a:t>
            </a:r>
          </a:p>
          <a:p>
            <a:pPr lvl="2" rtl="0"/>
            <a:r>
              <a:rPr lang="zh-TW" dirty="0"/>
              <a:t>第三層</a:t>
            </a:r>
          </a:p>
          <a:p>
            <a:pPr lvl="3" rtl="0"/>
            <a:r>
              <a:rPr lang="zh-TW" dirty="0"/>
              <a:t>第四層</a:t>
            </a:r>
          </a:p>
          <a:p>
            <a:pPr lvl="4" rtl="0"/>
            <a:r>
              <a:rPr lang="zh-TW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B0DDF2AA-7281-44A6-AED2-5896CA503D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188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0DDF2AA-7281-44A6-AED2-5896CA503D69}" type="slidenum">
              <a:rPr lang="en-US" altLang="zh-TW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38966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856">
              <a:defRPr/>
            </a:pP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學年度身心障礙大一新生共計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位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其他障礙者為重要器官功能損傷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腎臟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ED45F-FE9E-439E-8D74-D50E80F133B3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5818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法政、資工各</a:t>
            </a:r>
            <a:r>
              <a:rPr lang="en-US" altLang="zh-TW" dirty="0" smtClean="0"/>
              <a:t>11</a:t>
            </a:r>
            <a:r>
              <a:rPr lang="zh-TW" altLang="en-US" dirty="0" smtClean="0"/>
              <a:t>位；通訊系</a:t>
            </a:r>
            <a:r>
              <a:rPr lang="en-US" altLang="zh-TW" dirty="0" smtClean="0"/>
              <a:t>14</a:t>
            </a:r>
            <a:r>
              <a:rPr lang="zh-TW" altLang="en-US" dirty="0" smtClean="0"/>
              <a:t>位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F2AA-7281-44A6-AED2-5896CA503D6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781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舉例</a:t>
            </a:r>
            <a:r>
              <a:rPr lang="en-US" altLang="zh-TW" dirty="0"/>
              <a:t>-</a:t>
            </a:r>
            <a:r>
              <a:rPr lang="zh-TW" altLang="en-US" dirty="0"/>
              <a:t>因小時候心臟開刀而領有身心障礙手冊，但因為無明顯的特殊教育需求，故教育部無法核發特殊教育鑑定證明。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ED45F-FE9E-439E-8D74-D50E80F133B3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873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ED45F-FE9E-439E-8D74-D50E80F133B3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3176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856">
              <a:defRPr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課業輔導申請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利用課餘時間，提供一對一或一對多課業加強輔導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defTabSz="921856">
              <a:defRPr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defTabSz="921856">
              <a:defRPr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同儕輔導員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提供作業繳交提醒，或生活協助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如協助肢體障礙生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defTabSz="921856">
              <a:defRPr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defTabSz="921856">
              <a:defRPr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人際互動技巧訓練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本校自閉症生最多，普遍在人際互動上有較明顯困難，提供人際互動團體課程，協助其提升人際互動技巧及能力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defTabSz="921856">
              <a:defRPr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defTabSz="921856">
              <a:defRPr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學習輔具申請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向資源教室老師申請，本組會聯繫輔具中心，協助完成輔具評估及借用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defTabSz="921856">
              <a:defRPr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ED45F-FE9E-439E-8D74-D50E80F133B3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0051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CA99DC6-AE5C-4B54-85AE-A8E4EEDBD1F2}" type="datetime2">
              <a:rPr lang="zh-TW" altLang="en-US" smtClean="0"/>
              <a:pPr/>
              <a:t>2023年3月27日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zh-TW"/>
              <a:t>新增頁尾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598826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C9A-1D08-4B75-8F0D-4869FC4579B8}" type="datetime2">
              <a:rPr lang="zh-TW" altLang="en-US" smtClean="0"/>
              <a:pPr/>
              <a:t>2023年3月27日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zh-TW"/>
              <a:t>新增頁尾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3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0C11-117D-478E-AB0B-323A46032734}" type="datetime2">
              <a:rPr lang="zh-TW" altLang="en-US" smtClean="0"/>
              <a:pPr/>
              <a:t>2023年3月27日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zh-TW"/>
              <a:t>新增頁尾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0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F10E-C4C4-46A9-AEBD-8181A7C348F3}" type="datetime2">
              <a:rPr lang="zh-TW" altLang="en-US" smtClean="0"/>
              <a:pPr/>
              <a:t>2023年3月27日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/>
              <a:t>新增頁尾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4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E1C84D-AFEB-46E2-AF36-029A70445220}" type="datetime2">
              <a:rPr lang="zh-TW" altLang="en-US" smtClean="0"/>
              <a:pPr/>
              <a:t>2023年3月27日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zh-TW"/>
              <a:t>新增頁尾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809492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108B-8DC2-4950-A60C-C21AC40BC471}" type="datetime2">
              <a:rPr lang="zh-TW" altLang="en-US" smtClean="0"/>
              <a:pPr/>
              <a:t>2023年3月27日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zh-TW"/>
              <a:t>新增頁尾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2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DC874-A558-40A0-950A-4CB1262FF5BB}" type="datetime2">
              <a:rPr lang="zh-TW" altLang="en-US" smtClean="0"/>
              <a:pPr/>
              <a:t>2023年3月27日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zh-TW"/>
              <a:t>新增頁尾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27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E398-1B79-42AF-8425-73EE251D7305}" type="datetime2">
              <a:rPr lang="zh-TW" altLang="en-US" smtClean="0"/>
              <a:pPr/>
              <a:t>2023年3月27日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zh-TW"/>
              <a:t>新增頁尾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1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5D38-1CAB-4446-B5BD-1347592003C5}" type="datetime2">
              <a:rPr lang="zh-TW" altLang="en-US" smtClean="0"/>
              <a:pPr/>
              <a:t>2023年3月27日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zh-TW"/>
              <a:t>新增頁尾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0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2BBD2D-1D03-4144-A029-3CA9B4182F3E}" type="datetime2">
              <a:rPr lang="zh-TW" altLang="en-US" smtClean="0"/>
              <a:pPr/>
              <a:t>2023年3月27日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zh-TW"/>
              <a:t>新增頁尾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790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D14323-52D9-43E8-A923-9F8F30FCFAF0}" type="datetime2">
              <a:rPr lang="zh-TW" altLang="en-US" smtClean="0"/>
              <a:pPr/>
              <a:t>2023年3月27日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zh-TW"/>
              <a:t>新增頁尾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7789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C17431B-3BA5-4780-94BB-C4954293B119}" type="datetime2">
              <a:rPr lang="zh-TW" altLang="en-US" smtClean="0"/>
              <a:pPr/>
              <a:t>2023年3月27日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zh-TW"/>
              <a:t>新增頁尾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3094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  <p15:guide id="12" orient="horz" pos="2160" userDrawn="1">
          <p15:clr>
            <a:srgbClr val="F26B43"/>
          </p15:clr>
        </p15:guide>
        <p15:guide id="13" pos="3840" userDrawn="1">
          <p15:clr>
            <a:srgbClr val="F26B43"/>
          </p15:clr>
        </p15:guide>
        <p15:guide id="14" pos="744" userDrawn="1">
          <p15:clr>
            <a:srgbClr val="F26B43"/>
          </p15:clr>
        </p15:guide>
        <p15:guide id="15" pos="6960" userDrawn="1">
          <p15:clr>
            <a:srgbClr val="F26B43"/>
          </p15:clr>
        </p15:guide>
        <p15:guide id="1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諮商輔導組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資源教室簡介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報告人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劉依函輔導員</a:t>
            </a:r>
          </a:p>
        </p:txBody>
      </p:sp>
    </p:spTree>
    <p:extLst>
      <p:ext uri="{BB962C8B-B14F-4D97-AF65-F5344CB8AC3E}">
        <p14:creationId xmlns:p14="http://schemas.microsoft.com/office/powerpoint/2010/main" val="105337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 txBox="1">
            <a:spLocks/>
          </p:cNvSpPr>
          <p:nvPr/>
        </p:nvSpPr>
        <p:spPr>
          <a:xfrm>
            <a:off x="1521964" y="1268941"/>
            <a:ext cx="10272000" cy="752400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r>
              <a:rPr lang="en-US" altLang="zh-TW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ISP</a:t>
            </a:r>
            <a:r>
              <a:rPr lang="zh-TW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的執行流程</a:t>
            </a:r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444194657"/>
              </p:ext>
            </p:extLst>
          </p:nvPr>
        </p:nvGraphicFramePr>
        <p:xfrm>
          <a:off x="632731" y="1103586"/>
          <a:ext cx="10781504" cy="5754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650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570691" y="16033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資源教室設備與服務</a:t>
            </a:r>
          </a:p>
        </p:txBody>
      </p:sp>
      <p:sp>
        <p:nvSpPr>
          <p:cNvPr id="8" name="內容版面配置區 7"/>
          <p:cNvSpPr>
            <a:spLocks noGrp="1"/>
          </p:cNvSpPr>
          <p:nvPr>
            <p:ph sz="half" idx="2"/>
          </p:nvPr>
        </p:nvSpPr>
        <p:spPr>
          <a:xfrm>
            <a:off x="5872274" y="1144314"/>
            <a:ext cx="4896245" cy="4569371"/>
          </a:xfrm>
        </p:spPr>
        <p:txBody>
          <a:bodyPr>
            <a:noAutofit/>
          </a:bodyPr>
          <a:lstStyle/>
          <a:p>
            <a:r>
              <a:rPr lang="zh-TW" altLang="en-US" sz="2600" dirty="0">
                <a:latin typeface="微軟正黑體" pitchFamily="34" charset="-120"/>
                <a:ea typeface="微軟正黑體" pitchFamily="34" charset="-120"/>
              </a:rPr>
              <a:t>電腦及列表機設備使用</a:t>
            </a:r>
            <a:endParaRPr lang="en-US" altLang="zh-TW" sz="26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600" dirty="0">
                <a:latin typeface="微軟正黑體" pitchFamily="34" charset="-120"/>
                <a:ea typeface="微軟正黑體" pitchFamily="34" charset="-120"/>
              </a:rPr>
              <a:t>DVD</a:t>
            </a:r>
            <a:r>
              <a:rPr lang="zh-TW" altLang="en-US" sz="2600" dirty="0">
                <a:latin typeface="微軟正黑體" pitchFamily="34" charset="-120"/>
                <a:ea typeface="微軟正黑體" pitchFamily="34" charset="-120"/>
              </a:rPr>
              <a:t>及書籍等借用</a:t>
            </a:r>
            <a:endParaRPr lang="en-US" altLang="zh-TW" sz="26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600" dirty="0">
                <a:latin typeface="微軟正黑體" pitchFamily="34" charset="-120"/>
                <a:ea typeface="微軟正黑體" pitchFamily="34" charset="-120"/>
              </a:rPr>
              <a:t>課業輔導申請</a:t>
            </a:r>
            <a:endParaRPr lang="en-US" altLang="zh-TW" sz="26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600" dirty="0">
                <a:latin typeface="微軟正黑體" pitchFamily="34" charset="-120"/>
                <a:ea typeface="微軟正黑體" pitchFamily="34" charset="-120"/>
              </a:rPr>
              <a:t>同儕輔導員協助</a:t>
            </a:r>
            <a:endParaRPr lang="en-US" altLang="zh-TW" sz="26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600" dirty="0">
                <a:latin typeface="微軟正黑體" pitchFamily="34" charset="-120"/>
                <a:ea typeface="微軟正黑體" pitchFamily="34" charset="-120"/>
              </a:rPr>
              <a:t>人際互動團體活動</a:t>
            </a:r>
            <a:endParaRPr lang="en-US" altLang="zh-TW" sz="26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600" dirty="0">
                <a:latin typeface="微軟正黑體" pitchFamily="34" charset="-120"/>
                <a:ea typeface="微軟正黑體" pitchFamily="34" charset="-120"/>
              </a:rPr>
              <a:t>學習輔具申請</a:t>
            </a:r>
            <a:r>
              <a:rPr lang="en-US" altLang="zh-TW" sz="2600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600" dirty="0">
                <a:latin typeface="微軟正黑體" pitchFamily="34" charset="-120"/>
                <a:ea typeface="微軟正黑體" pitchFamily="34" charset="-120"/>
              </a:rPr>
              <a:t>限有學籍學生</a:t>
            </a:r>
            <a:r>
              <a:rPr lang="en-US" altLang="zh-TW" sz="2600" dirty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2600" dirty="0">
                <a:latin typeface="微軟正黑體" pitchFamily="34" charset="-120"/>
                <a:ea typeface="微軟正黑體" pitchFamily="34" charset="-120"/>
              </a:rPr>
              <a:t>視障生：擴視機、點字書、蝙蝠語音系統等</a:t>
            </a:r>
            <a:endParaRPr lang="en-US" altLang="zh-TW" sz="2600" dirty="0">
              <a:latin typeface="微軟正黑體" pitchFamily="34" charset="-120"/>
              <a:ea typeface="微軟正黑體" pitchFamily="34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2600" dirty="0">
                <a:latin typeface="微軟正黑體" pitchFamily="34" charset="-120"/>
                <a:ea typeface="微軟正黑體" pitchFamily="34" charset="-120"/>
              </a:rPr>
              <a:t>肢障生：電動輪椅、特製桌椅等</a:t>
            </a:r>
            <a:endParaRPr lang="en-US" altLang="zh-TW" sz="2600" dirty="0">
              <a:latin typeface="微軟正黑體" pitchFamily="34" charset="-120"/>
              <a:ea typeface="微軟正黑體" pitchFamily="34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2600" dirty="0">
                <a:latin typeface="微軟正黑體" pitchFamily="34" charset="-120"/>
                <a:ea typeface="微軟正黑體" pitchFamily="34" charset="-120"/>
              </a:rPr>
              <a:t>聽障生：調頻系統、溝通輔具等</a:t>
            </a:r>
            <a:endParaRPr lang="en-US" altLang="zh-TW" sz="2600" dirty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600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zh-TW" altLang="en-US" sz="2600" dirty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sz="26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9F40E3E7-5663-402A-9D14-89B8FE5529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1399053"/>
            <a:ext cx="3657053" cy="48782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28393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4198765449"/>
              </p:ext>
            </p:extLst>
          </p:nvPr>
        </p:nvGraphicFramePr>
        <p:xfrm>
          <a:off x="2865766" y="718455"/>
          <a:ext cx="878497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矩形 5"/>
          <p:cNvSpPr/>
          <p:nvPr/>
        </p:nvSpPr>
        <p:spPr>
          <a:xfrm>
            <a:off x="794120" y="160057"/>
            <a:ext cx="4698722" cy="6949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lnSpc>
                <a:spcPct val="89000"/>
              </a:lnSpc>
              <a:spcBef>
                <a:spcPct val="0"/>
              </a:spcBef>
            </a:pPr>
            <a:r>
              <a:rPr lang="zh-TW" altLang="en-US" sz="4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資源教室轉介流程</a:t>
            </a:r>
          </a:p>
        </p:txBody>
      </p:sp>
      <p:cxnSp>
        <p:nvCxnSpPr>
          <p:cNvPr id="7" name="直線接點 6"/>
          <p:cNvCxnSpPr/>
          <p:nvPr/>
        </p:nvCxnSpPr>
        <p:spPr>
          <a:xfrm flipH="1" flipV="1">
            <a:off x="7112977" y="3974123"/>
            <a:ext cx="26377" cy="17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70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1607587307"/>
              </p:ext>
            </p:extLst>
          </p:nvPr>
        </p:nvGraphicFramePr>
        <p:xfrm>
          <a:off x="1942408" y="598400"/>
          <a:ext cx="9344789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961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627FD6-798A-468C-AA5A-A1584ABA9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215" y="2183598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本校前三大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類別：</a:t>
            </a:r>
            <a:r>
              <a:rPr lang="en-US" altLang="zh-TW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自閉症</a:t>
            </a:r>
            <a:r>
              <a:rPr lang="en-US" altLang="zh-TW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學習障礙</a:t>
            </a:r>
            <a:r>
              <a:rPr lang="en-US" altLang="zh-TW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情緒行為障礙</a:t>
            </a:r>
          </a:p>
        </p:txBody>
      </p:sp>
      <p:graphicFrame>
        <p:nvGraphicFramePr>
          <p:cNvPr id="8" name="內容版面配置區 7">
            <a:extLst>
              <a:ext uri="{FF2B5EF4-FFF2-40B4-BE49-F238E27FC236}">
                <a16:creationId xmlns:a16="http://schemas.microsoft.com/office/drawing/2014/main" id="{333944C0-D9B7-499D-B8AC-5DC71DE505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249504"/>
              </p:ext>
            </p:extLst>
          </p:nvPr>
        </p:nvGraphicFramePr>
        <p:xfrm>
          <a:off x="6091335" y="1440648"/>
          <a:ext cx="5870510" cy="5502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8DE5579-1C36-4A14-9683-40C832A76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52564-76CA-4DE0-BFC3-C1A8B2BF6155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D6AF9944-0727-4519-B128-C0E875FACFE4}"/>
              </a:ext>
            </a:extLst>
          </p:cNvPr>
          <p:cNvSpPr txBox="1">
            <a:spLocks/>
          </p:cNvSpPr>
          <p:nvPr/>
        </p:nvSpPr>
        <p:spPr bwMode="auto">
          <a:xfrm>
            <a:off x="672985" y="14587"/>
            <a:ext cx="72009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r>
              <a:rPr lang="zh-TW" altLang="en-US" b="1" u="sng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全校特殊教育</a:t>
            </a:r>
            <a:r>
              <a:rPr lang="zh-TW" altLang="en-US" b="1" u="sng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障礙</a:t>
            </a:r>
            <a:r>
              <a:rPr lang="zh-TW" altLang="en-US" b="1" u="sng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類別分布</a:t>
            </a:r>
            <a:endParaRPr lang="zh-TW" altLang="en-US" b="1" u="sng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734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圖表 3"/>
          <p:cNvGraphicFramePr/>
          <p:nvPr>
            <p:extLst>
              <p:ext uri="{D42A27DB-BD31-4B8C-83A1-F6EECF244321}">
                <p14:modId xmlns:p14="http://schemas.microsoft.com/office/powerpoint/2010/main" val="3344007421"/>
              </p:ext>
            </p:extLst>
          </p:nvPr>
        </p:nvGraphicFramePr>
        <p:xfrm>
          <a:off x="1775520" y="845425"/>
          <a:ext cx="8568952" cy="584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69660" y="413426"/>
            <a:ext cx="9601200" cy="1485900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002060"/>
                </a:solidFill>
              </a:rPr>
              <a:t>全校</a:t>
            </a:r>
            <a:r>
              <a:rPr lang="zh-TW" altLang="en-US" sz="4000" b="1" dirty="0" smtClean="0">
                <a:solidFill>
                  <a:srgbClr val="002060"/>
                </a:solidFill>
              </a:rPr>
              <a:t>特教學生</a:t>
            </a:r>
            <a:r>
              <a:rPr lang="zh-TW" altLang="zh-TW" sz="4000" b="1" dirty="0">
                <a:solidFill>
                  <a:srgbClr val="002060"/>
                </a:solidFill>
              </a:rPr>
              <a:t>障礙類別統計</a:t>
            </a:r>
            <a:r>
              <a:rPr lang="zh-TW" altLang="en-US" sz="4000" b="1" dirty="0">
                <a:solidFill>
                  <a:srgbClr val="002060"/>
                </a:solidFill>
              </a:rPr>
              <a:t>資料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2332058" y="6138633"/>
            <a:ext cx="115207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共計</a:t>
            </a:r>
            <a:r>
              <a:rPr lang="en-US" altLang="zh-TW" sz="3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74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(8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位碩士、</a:t>
            </a: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61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日間部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進修部</a:t>
            </a:r>
            <a:r>
              <a:rPr lang="en-US" altLang="zh-TW" sz="3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925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1681" y="191278"/>
            <a:ext cx="9601200" cy="1485900"/>
          </a:xfrm>
        </p:spPr>
        <p:txBody>
          <a:bodyPr/>
          <a:lstStyle/>
          <a:p>
            <a:r>
              <a:rPr lang="zh-TW" altLang="en-US" b="1" dirty="0">
                <a:solidFill>
                  <a:srgbClr val="002060"/>
                </a:solidFill>
              </a:rPr>
              <a:t>全校特教學生</a:t>
            </a:r>
            <a:r>
              <a:rPr lang="zh-TW" altLang="zh-TW" b="1" dirty="0">
                <a:solidFill>
                  <a:srgbClr val="002060"/>
                </a:solidFill>
              </a:rPr>
              <a:t>各系所分布</a:t>
            </a:r>
            <a:r>
              <a:rPr lang="zh-TW" altLang="en-US" b="1" dirty="0">
                <a:solidFill>
                  <a:srgbClr val="002060"/>
                </a:solidFill>
              </a:rPr>
              <a:t>情形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737704"/>
              </p:ext>
            </p:extLst>
          </p:nvPr>
        </p:nvGraphicFramePr>
        <p:xfrm>
          <a:off x="1567542" y="769776"/>
          <a:ext cx="9965094" cy="6008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圓角矩形 2"/>
          <p:cNvSpPr/>
          <p:nvPr/>
        </p:nvSpPr>
        <p:spPr>
          <a:xfrm>
            <a:off x="8699239" y="1418253"/>
            <a:ext cx="2833397" cy="1315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rgbClr val="C00000"/>
                </a:solidFill>
                <a:latin typeface="+mn-ea"/>
              </a:rPr>
              <a:t>通訊系</a:t>
            </a:r>
            <a:r>
              <a:rPr lang="en-US" altLang="zh-TW" sz="2400" b="1" dirty="0" smtClean="0">
                <a:solidFill>
                  <a:srgbClr val="C00000"/>
                </a:solidFill>
                <a:latin typeface="+mn-ea"/>
              </a:rPr>
              <a:t>14</a:t>
            </a:r>
            <a:r>
              <a:rPr lang="zh-TW" altLang="en-US" sz="2400" b="1" dirty="0" smtClean="0">
                <a:solidFill>
                  <a:srgbClr val="C00000"/>
                </a:solidFill>
                <a:latin typeface="+mn-ea"/>
              </a:rPr>
              <a:t>位特教生</a:t>
            </a:r>
            <a:endParaRPr lang="en-US" altLang="zh-TW" sz="2400" b="1" dirty="0" smtClean="0">
              <a:solidFill>
                <a:srgbClr val="C00000"/>
              </a:solidFill>
              <a:latin typeface="+mn-ea"/>
            </a:endParaRPr>
          </a:p>
          <a:p>
            <a:pPr algn="ctr"/>
            <a:r>
              <a:rPr lang="zh-TW" altLang="en-US" sz="2400" b="1" dirty="0">
                <a:solidFill>
                  <a:srgbClr val="C00000"/>
                </a:solidFill>
                <a:latin typeface="+mn-ea"/>
              </a:rPr>
              <a:t>資工系</a:t>
            </a:r>
            <a:r>
              <a:rPr lang="en-US" altLang="zh-TW" sz="2400" b="1" dirty="0">
                <a:solidFill>
                  <a:srgbClr val="C00000"/>
                </a:solidFill>
                <a:latin typeface="+mn-ea"/>
              </a:rPr>
              <a:t>11</a:t>
            </a:r>
            <a:r>
              <a:rPr lang="zh-TW" altLang="en-US" sz="2400" b="1" dirty="0">
                <a:solidFill>
                  <a:srgbClr val="C00000"/>
                </a:solidFill>
                <a:latin typeface="+mn-ea"/>
              </a:rPr>
              <a:t>位特教</a:t>
            </a:r>
            <a:r>
              <a:rPr lang="zh-TW" altLang="en-US" sz="2400" b="1" dirty="0" smtClean="0">
                <a:solidFill>
                  <a:srgbClr val="C00000"/>
                </a:solidFill>
                <a:latin typeface="+mn-ea"/>
              </a:rPr>
              <a:t>生</a:t>
            </a:r>
            <a:endParaRPr lang="en-US" altLang="zh-TW" sz="2400" b="1" dirty="0" smtClean="0">
              <a:solidFill>
                <a:srgbClr val="C00000"/>
              </a:solidFill>
              <a:latin typeface="+mn-ea"/>
            </a:endParaRPr>
          </a:p>
          <a:p>
            <a:pPr algn="ctr"/>
            <a:r>
              <a:rPr lang="zh-TW" altLang="en-US" sz="2400" b="1" dirty="0">
                <a:solidFill>
                  <a:srgbClr val="C00000"/>
                </a:solidFill>
                <a:latin typeface="+mn-ea"/>
              </a:rPr>
              <a:t>法政系</a:t>
            </a:r>
            <a:r>
              <a:rPr lang="en-US" altLang="zh-TW" sz="2400" b="1" dirty="0">
                <a:solidFill>
                  <a:srgbClr val="C00000"/>
                </a:solidFill>
                <a:latin typeface="+mn-ea"/>
              </a:rPr>
              <a:t>11</a:t>
            </a:r>
            <a:r>
              <a:rPr lang="zh-TW" altLang="en-US" sz="2400" b="1" dirty="0">
                <a:solidFill>
                  <a:srgbClr val="C00000"/>
                </a:solidFill>
                <a:latin typeface="+mn-ea"/>
              </a:rPr>
              <a:t>位特教</a:t>
            </a:r>
            <a:r>
              <a:rPr lang="zh-TW" altLang="en-US" sz="2400" b="1" dirty="0" smtClean="0">
                <a:solidFill>
                  <a:srgbClr val="C00000"/>
                </a:solidFill>
                <a:latin typeface="+mn-ea"/>
              </a:rPr>
              <a:t>生</a:t>
            </a:r>
            <a:endParaRPr lang="en-US" altLang="zh-TW" sz="2400" b="1" dirty="0" smtClean="0">
              <a:solidFill>
                <a:srgbClr val="C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2772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9258" y="181908"/>
            <a:ext cx="8229600" cy="1066131"/>
          </a:xfrm>
        </p:spPr>
        <p:txBody>
          <a:bodyPr/>
          <a:lstStyle/>
          <a:p>
            <a:r>
              <a:rPr lang="zh-TW" altLang="en-US" b="1" dirty="0">
                <a:solidFill>
                  <a:srgbClr val="002060"/>
                </a:solidFill>
              </a:rPr>
              <a:t>特殊教育學生之定義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14392" y="1064215"/>
            <a:ext cx="10124000" cy="2293311"/>
          </a:xfrm>
        </p:spPr>
        <p:txBody>
          <a:bodyPr>
            <a:normAutofit/>
          </a:bodyPr>
          <a:lstStyle/>
          <a:p>
            <a:r>
              <a:rPr lang="zh-TW" altLang="en-US" sz="3000" dirty="0"/>
              <a:t>領有教育部或直轄市政府鑑輔會核發之有效證明文件。</a:t>
            </a:r>
            <a:endParaRPr lang="en-US" altLang="zh-TW" sz="3000" dirty="0"/>
          </a:p>
          <a:p>
            <a:r>
              <a:rPr lang="zh-TW" altLang="en-US" sz="3000" dirty="0"/>
              <a:t>學生因生理或心理因素之障礙，經專業評估及鑑定具學習特殊需求者。</a:t>
            </a:r>
            <a:endParaRPr lang="en-US" altLang="zh-TW" sz="3000" dirty="0"/>
          </a:p>
        </p:txBody>
      </p:sp>
      <p:sp>
        <p:nvSpPr>
          <p:cNvPr id="4" name="圓角矩形 3"/>
          <p:cNvSpPr/>
          <p:nvPr/>
        </p:nvSpPr>
        <p:spPr>
          <a:xfrm>
            <a:off x="3153395" y="3214726"/>
            <a:ext cx="2088232" cy="1368152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3303164" y="3710417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身障證明</a:t>
            </a:r>
          </a:p>
        </p:txBody>
      </p:sp>
      <p:sp>
        <p:nvSpPr>
          <p:cNvPr id="6" name="不等於 5"/>
          <p:cNvSpPr/>
          <p:nvPr/>
        </p:nvSpPr>
        <p:spPr>
          <a:xfrm>
            <a:off x="5564058" y="3715093"/>
            <a:ext cx="864096" cy="504056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975545" y="3401118"/>
            <a:ext cx="18994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特殊教育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鑑定證明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1819081" y="4915138"/>
            <a:ext cx="983934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26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TW" altLang="en-US" sz="26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身障證明由衛福部核發，而特殊教育鑑定證明由教育部核發。</a:t>
            </a:r>
            <a:endParaRPr lang="en-US" altLang="zh-TW" sz="26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6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TW" altLang="en-US" sz="26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兩者評估基準不同，所享有之權益亦有不同。</a:t>
            </a:r>
          </a:p>
        </p:txBody>
      </p:sp>
      <p:sp>
        <p:nvSpPr>
          <p:cNvPr id="11" name="圓角矩形 10"/>
          <p:cNvSpPr/>
          <p:nvPr/>
        </p:nvSpPr>
        <p:spPr>
          <a:xfrm>
            <a:off x="6738753" y="3194095"/>
            <a:ext cx="2088232" cy="1368152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457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F09947-AE0D-433E-9FAD-02EE839FE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507" y="217308"/>
            <a:ext cx="9601200" cy="1485900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002060"/>
                </a:solidFill>
              </a:rPr>
              <a:t>特殊教育鑑定類別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731F8A80-3A3A-41C7-B9C4-7571E073A0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509918"/>
              </p:ext>
            </p:extLst>
          </p:nvPr>
        </p:nvGraphicFramePr>
        <p:xfrm>
          <a:off x="3834591" y="960258"/>
          <a:ext cx="6096000" cy="457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55912">
                  <a:extLst>
                    <a:ext uri="{9D8B030D-6E8A-4147-A177-3AD203B41FA5}">
                      <a16:colId xmlns:a16="http://schemas.microsoft.com/office/drawing/2014/main" val="2793625318"/>
                    </a:ext>
                  </a:extLst>
                </a:gridCol>
                <a:gridCol w="3840088">
                  <a:extLst>
                    <a:ext uri="{9D8B030D-6E8A-4147-A177-3AD203B41FA5}">
                      <a16:colId xmlns:a16="http://schemas.microsoft.com/office/drawing/2014/main" val="13373905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心智障礙類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情緒行為障礙</a:t>
                      </a:r>
                      <a:endParaRPr lang="en-US" altLang="zh-TW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學習障礙</a:t>
                      </a:r>
                      <a:endParaRPr lang="en-US" altLang="zh-TW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自閉症</a:t>
                      </a:r>
                      <a:endParaRPr lang="en-US" altLang="zh-TW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智能障礙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714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生理障礙類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聽覺障礙</a:t>
                      </a:r>
                      <a:endParaRPr lang="en-US" altLang="zh-TW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視覺障礙</a:t>
                      </a:r>
                      <a:endParaRPr lang="en-US" altLang="zh-TW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語言障礙</a:t>
                      </a:r>
                      <a:endParaRPr lang="en-US" altLang="zh-TW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肢體障礙</a:t>
                      </a:r>
                      <a:endParaRPr lang="en-US" altLang="zh-TW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腦性麻痺</a:t>
                      </a:r>
                      <a:endParaRPr lang="en-US" altLang="zh-TW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身體病弱</a:t>
                      </a:r>
                      <a:endParaRPr lang="en-US" altLang="zh-TW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多重障礙</a:t>
                      </a:r>
                      <a:endParaRPr lang="en-US" altLang="zh-TW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其他障礙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842491"/>
                  </a:ext>
                </a:extLst>
              </a:tr>
            </a:tbl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id="{7C192030-A3ED-4E23-8E17-6228152ADE25}"/>
              </a:ext>
            </a:extLst>
          </p:cNvPr>
          <p:cNvSpPr txBox="1"/>
          <p:nvPr/>
        </p:nvSpPr>
        <p:spPr>
          <a:xfrm>
            <a:off x="2207569" y="5525999"/>
            <a:ext cx="8904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24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TW" altLang="en-US" sz="2400" b="1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導師關懷系統將呈現特教生障礙類別及程度</a:t>
            </a:r>
            <a:endParaRPr lang="en-US" altLang="zh-TW" sz="2400" b="1" dirty="0">
              <a:solidFill>
                <a:srgbClr val="C00000"/>
              </a:solidFill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TW" altLang="en-US" sz="24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詳細狀況及具體協助項目則於</a:t>
            </a:r>
            <a:r>
              <a:rPr lang="en-US" altLang="zh-TW" sz="24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ISP</a:t>
            </a:r>
            <a:r>
              <a:rPr lang="zh-TW" altLang="en-US" sz="24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會議中說明並共同擬訂</a:t>
            </a:r>
          </a:p>
        </p:txBody>
      </p:sp>
    </p:spTree>
    <p:extLst>
      <p:ext uri="{BB962C8B-B14F-4D97-AF65-F5344CB8AC3E}">
        <p14:creationId xmlns:p14="http://schemas.microsoft.com/office/powerpoint/2010/main" val="553398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6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8804369"/>
              </p:ext>
            </p:extLst>
          </p:nvPr>
        </p:nvGraphicFramePr>
        <p:xfrm>
          <a:off x="1128225" y="1030972"/>
          <a:ext cx="9935034" cy="53986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7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7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32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1600" b="1" dirty="0">
                          <a:latin typeface="+mj-ea"/>
                          <a:ea typeface="+mj-ea"/>
                        </a:rPr>
                        <a:t>項   目</a:t>
                      </a:r>
                    </a:p>
                  </a:txBody>
                  <a:tcPr marL="138845" marR="138845" marT="60969" marB="6096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1600" b="1" dirty="0">
                          <a:latin typeface="+mj-ea"/>
                          <a:ea typeface="+mj-ea"/>
                        </a:rPr>
                        <a:t>細     項</a:t>
                      </a:r>
                    </a:p>
                  </a:txBody>
                  <a:tcPr marL="138845" marR="138845" marT="60969" marB="6096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12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latin typeface="+mj-ea"/>
                          <a:ea typeface="+mj-ea"/>
                        </a:rPr>
                        <a:t>生活輔導</a:t>
                      </a:r>
                      <a:endParaRPr lang="zh-TW" sz="1600" b="1" kern="100" dirty="0">
                        <a:solidFill>
                          <a:srgbClr val="002060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04132" marR="104132" marT="0" marB="0" anchor="ctr"/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600" b="1" kern="100" dirty="0">
                          <a:latin typeface="+mj-ea"/>
                          <a:ea typeface="+mj-ea"/>
                        </a:rPr>
                        <a:t>舉辦</a:t>
                      </a:r>
                      <a:r>
                        <a:rPr lang="zh-TW" altLang="en-US" sz="1600" b="1" kern="100" dirty="0">
                          <a:latin typeface="+mj-ea"/>
                          <a:ea typeface="+mj-ea"/>
                        </a:rPr>
                        <a:t>情感性、教育性活動並針對個別需求提供協助</a:t>
                      </a:r>
                      <a:endParaRPr lang="en-US" altLang="zh-TW" sz="1600" b="1" kern="100" dirty="0">
                        <a:latin typeface="+mj-ea"/>
                        <a:ea typeface="+mj-ea"/>
                      </a:endParaRPr>
                    </a:p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1600" b="1" kern="100" dirty="0">
                          <a:latin typeface="+mj-ea"/>
                          <a:ea typeface="+mj-ea"/>
                        </a:rPr>
                        <a:t>提供同儕輔導員申請，協助學生行動、代抄筆記或課堂事務提醒等</a:t>
                      </a:r>
                      <a:endParaRPr lang="en-US" altLang="zh-TW" sz="1600" b="1" kern="100" dirty="0">
                        <a:latin typeface="+mj-ea"/>
                        <a:ea typeface="+mj-ea"/>
                      </a:endParaRPr>
                    </a:p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1600" b="1" kern="100" dirty="0">
                          <a:latin typeface="+mj-ea"/>
                          <a:ea typeface="+mj-ea"/>
                        </a:rPr>
                        <a:t>定期舉辦期初、期末餐會，關懷學生近況</a:t>
                      </a:r>
                      <a:endParaRPr lang="en-US" altLang="zh-TW" sz="1600" b="1" kern="100" dirty="0">
                        <a:solidFill>
                          <a:srgbClr val="002060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04132" marR="10413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03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zh-TW" altLang="en-US" sz="1600" b="1" dirty="0">
                          <a:latin typeface="+mj-ea"/>
                          <a:ea typeface="+mj-ea"/>
                        </a:rPr>
                        <a:t>學習</a:t>
                      </a:r>
                      <a:r>
                        <a:rPr lang="zh-TW" sz="1600" b="1" dirty="0">
                          <a:latin typeface="+mj-ea"/>
                          <a:ea typeface="+mj-ea"/>
                        </a:rPr>
                        <a:t>輔導</a:t>
                      </a:r>
                      <a:endParaRPr lang="zh-TW" sz="1600" b="1" dirty="0">
                        <a:solidFill>
                          <a:srgbClr val="002060"/>
                        </a:solidFill>
                        <a:latin typeface="+mj-ea"/>
                        <a:ea typeface="+mj-ea"/>
                        <a:cs typeface="新細明體"/>
                      </a:endParaRPr>
                    </a:p>
                  </a:txBody>
                  <a:tcPr marL="104132" marR="104132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1295" algn="l"/>
                        </a:tabLst>
                      </a:pPr>
                      <a:r>
                        <a:rPr lang="zh-TW" altLang="en-US" sz="1600" b="1" kern="100" dirty="0">
                          <a:latin typeface="+mj-ea"/>
                          <a:ea typeface="+mj-ea"/>
                        </a:rPr>
                        <a:t>提供課業輔導申請，以一對一教學方式加強課業</a:t>
                      </a:r>
                      <a:endParaRPr lang="zh-TW" sz="1600" b="1" kern="100" dirty="0">
                        <a:latin typeface="+mj-ea"/>
                        <a:ea typeface="+mj-ea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600" b="1" kern="100" dirty="0">
                          <a:latin typeface="+mj-ea"/>
                          <a:ea typeface="+mj-ea"/>
                        </a:rPr>
                        <a:t>提供各類</a:t>
                      </a:r>
                      <a:r>
                        <a:rPr lang="zh-TW" altLang="en-US" sz="1600" b="1" kern="100" dirty="0">
                          <a:latin typeface="+mj-ea"/>
                          <a:ea typeface="+mj-ea"/>
                        </a:rPr>
                        <a:t>書籍借閱</a:t>
                      </a:r>
                      <a:r>
                        <a:rPr lang="en-US" altLang="zh-TW" sz="1600" b="1" kern="100" dirty="0">
                          <a:latin typeface="+mj-ea"/>
                          <a:ea typeface="+mj-ea"/>
                        </a:rPr>
                        <a:t>(</a:t>
                      </a:r>
                      <a:r>
                        <a:rPr lang="zh-TW" altLang="en-US" sz="1600" b="1" kern="100" dirty="0">
                          <a:latin typeface="+mj-ea"/>
                          <a:ea typeface="+mj-ea"/>
                        </a:rPr>
                        <a:t>資源教室有書櫃可參閱</a:t>
                      </a:r>
                      <a:r>
                        <a:rPr lang="en-US" altLang="zh-TW" sz="1600" b="1" kern="100" dirty="0">
                          <a:latin typeface="+mj-ea"/>
                          <a:ea typeface="+mj-ea"/>
                        </a:rPr>
                        <a:t>)</a:t>
                      </a:r>
                      <a:endParaRPr lang="zh-TW" sz="1600" b="1" kern="100" dirty="0">
                        <a:solidFill>
                          <a:srgbClr val="002060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04132" marR="104132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2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zh-TW" sz="1600" b="1" dirty="0">
                          <a:latin typeface="+mj-ea"/>
                          <a:ea typeface="+mj-ea"/>
                        </a:rPr>
                        <a:t>心理輔導</a:t>
                      </a:r>
                      <a:endParaRPr lang="zh-TW" sz="1600" b="1" dirty="0">
                        <a:solidFill>
                          <a:srgbClr val="002060"/>
                        </a:solidFill>
                        <a:latin typeface="+mj-ea"/>
                        <a:ea typeface="+mj-ea"/>
                        <a:cs typeface="新細明體"/>
                      </a:endParaRPr>
                    </a:p>
                  </a:txBody>
                  <a:tcPr marL="104132" marR="104132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1600" b="1" kern="100" dirty="0">
                          <a:latin typeface="+mj-ea"/>
                          <a:ea typeface="+mj-ea"/>
                        </a:rPr>
                        <a:t>可主動預約諮商，由心理師提供</a:t>
                      </a:r>
                      <a:r>
                        <a:rPr lang="zh-TW" sz="1600" b="1" kern="100" dirty="0">
                          <a:latin typeface="+mj-ea"/>
                          <a:ea typeface="+mj-ea"/>
                        </a:rPr>
                        <a:t>個別晤談</a:t>
                      </a:r>
                      <a:r>
                        <a:rPr lang="zh-TW" altLang="en-US" sz="1600" b="1" kern="100" dirty="0">
                          <a:latin typeface="+mj-ea"/>
                          <a:ea typeface="+mj-ea"/>
                        </a:rPr>
                        <a:t>；或資源教室轉介</a:t>
                      </a:r>
                      <a:endParaRPr lang="zh-TW" sz="1600" b="1" kern="100" dirty="0">
                        <a:latin typeface="+mj-ea"/>
                        <a:ea typeface="+mj-ea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1600" b="1" kern="100" dirty="0">
                          <a:latin typeface="+mj-ea"/>
                          <a:ea typeface="+mj-ea"/>
                        </a:rPr>
                        <a:t>不定期辦理</a:t>
                      </a:r>
                      <a:r>
                        <a:rPr lang="zh-TW" sz="1600" b="1" kern="100" dirty="0">
                          <a:latin typeface="+mj-ea"/>
                          <a:ea typeface="+mj-ea"/>
                        </a:rPr>
                        <a:t>成長團體，如自我探索、</a:t>
                      </a:r>
                      <a:r>
                        <a:rPr lang="zh-TW" altLang="en-US" sz="1600" b="1" kern="100" dirty="0">
                          <a:latin typeface="+mj-ea"/>
                          <a:ea typeface="+mj-ea"/>
                        </a:rPr>
                        <a:t>人際互動</a:t>
                      </a:r>
                      <a:r>
                        <a:rPr lang="zh-TW" sz="1600" b="1" kern="100" dirty="0">
                          <a:latin typeface="+mj-ea"/>
                          <a:ea typeface="+mj-ea"/>
                        </a:rPr>
                        <a:t>等</a:t>
                      </a:r>
                      <a:endParaRPr lang="zh-TW" sz="1600" b="1" kern="100" dirty="0">
                        <a:solidFill>
                          <a:srgbClr val="002060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04132" marR="104132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65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zh-TW" sz="1600" b="1" dirty="0">
                          <a:latin typeface="+mj-ea"/>
                          <a:ea typeface="+mj-ea"/>
                        </a:rPr>
                        <a:t>職</a:t>
                      </a:r>
                      <a:r>
                        <a:rPr lang="zh-TW" altLang="en-US" sz="1600" b="1" dirty="0">
                          <a:latin typeface="+mj-ea"/>
                          <a:ea typeface="+mj-ea"/>
                        </a:rPr>
                        <a:t>涯</a:t>
                      </a:r>
                      <a:r>
                        <a:rPr lang="zh-TW" sz="1600" b="1" dirty="0">
                          <a:latin typeface="+mj-ea"/>
                          <a:ea typeface="+mj-ea"/>
                        </a:rPr>
                        <a:t>輔導</a:t>
                      </a:r>
                      <a:endParaRPr lang="zh-TW" sz="1600" b="1" dirty="0">
                        <a:solidFill>
                          <a:srgbClr val="002060"/>
                        </a:solidFill>
                        <a:latin typeface="+mj-ea"/>
                        <a:ea typeface="+mj-ea"/>
                        <a:cs typeface="新細明體"/>
                      </a:endParaRPr>
                    </a:p>
                  </a:txBody>
                  <a:tcPr marL="104132" marR="104132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1600" b="1" kern="100" dirty="0">
                          <a:latin typeface="+mj-ea"/>
                          <a:ea typeface="+mj-ea"/>
                        </a:rPr>
                        <a:t>不定時</a:t>
                      </a:r>
                      <a:r>
                        <a:rPr lang="zh-TW" sz="1600" b="1" kern="100" dirty="0">
                          <a:latin typeface="+mj-ea"/>
                          <a:ea typeface="+mj-ea"/>
                        </a:rPr>
                        <a:t>轉發身心障礙職業訓練相關訊息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1600" b="1" kern="100" dirty="0">
                          <a:latin typeface="+mj-ea"/>
                          <a:ea typeface="+mj-ea"/>
                        </a:rPr>
                        <a:t>辦理畢業生暨就業轉銜座談，或</a:t>
                      </a:r>
                      <a:r>
                        <a:rPr lang="zh-TW" sz="1600" b="1" kern="100" dirty="0">
                          <a:latin typeface="+mj-ea"/>
                          <a:ea typeface="+mj-ea"/>
                        </a:rPr>
                        <a:t>就業輔導相關講座</a:t>
                      </a:r>
                      <a:endParaRPr lang="en-US" altLang="zh-TW" sz="1600" b="1" kern="100" dirty="0">
                        <a:latin typeface="+mj-ea"/>
                        <a:ea typeface="+mj-ea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1600" b="1" kern="100" dirty="0">
                          <a:latin typeface="+mj-ea"/>
                          <a:ea typeface="+mj-ea"/>
                        </a:rPr>
                        <a:t>分享校內外實習、工讀、職缺資訊</a:t>
                      </a:r>
                      <a:endParaRPr lang="en-US" altLang="zh-TW" sz="1600" b="1" kern="100" dirty="0">
                        <a:solidFill>
                          <a:srgbClr val="002060"/>
                        </a:solidFill>
                        <a:latin typeface="+mj-ea"/>
                        <a:ea typeface="+mj-ea"/>
                      </a:endParaRPr>
                    </a:p>
                  </a:txBody>
                  <a:tcPr marL="104132" marR="104132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9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zh-TW" sz="1600" b="1" dirty="0">
                          <a:latin typeface="+mj-ea"/>
                          <a:ea typeface="+mj-ea"/>
                        </a:rPr>
                        <a:t>設備借用</a:t>
                      </a:r>
                      <a:endParaRPr lang="zh-TW" sz="1600" b="1" dirty="0">
                        <a:solidFill>
                          <a:srgbClr val="002060"/>
                        </a:solidFill>
                        <a:latin typeface="+mj-ea"/>
                        <a:ea typeface="+mj-ea"/>
                        <a:cs typeface="新細明體"/>
                      </a:endParaRPr>
                    </a:p>
                  </a:txBody>
                  <a:tcPr marL="104132" marR="104132" marT="0" marB="0" anchor="ctr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1600" b="1" kern="100" dirty="0">
                          <a:latin typeface="+mj-ea"/>
                          <a:ea typeface="+mj-ea"/>
                        </a:rPr>
                        <a:t>提供資源教室空間、電腦及影印機等設備</a:t>
                      </a:r>
                      <a:endParaRPr lang="en-US" altLang="zh-TW" sz="1600" b="1" kern="100" dirty="0">
                        <a:latin typeface="+mj-ea"/>
                        <a:ea typeface="+mj-ea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600" b="1" kern="100" dirty="0">
                          <a:latin typeface="+mj-ea"/>
                          <a:ea typeface="+mj-ea"/>
                        </a:rPr>
                        <a:t>協助申請學習輔助器具</a:t>
                      </a:r>
                      <a:r>
                        <a:rPr lang="en-US" altLang="zh-TW" sz="1600" b="1" kern="100" dirty="0">
                          <a:latin typeface="+mj-ea"/>
                          <a:ea typeface="+mj-ea"/>
                        </a:rPr>
                        <a:t>(</a:t>
                      </a:r>
                      <a:r>
                        <a:rPr lang="zh-TW" altLang="en-US" sz="1600" b="1" kern="100" dirty="0">
                          <a:latin typeface="+mj-ea"/>
                          <a:ea typeface="+mj-ea"/>
                        </a:rPr>
                        <a:t>如電輪、桌板、視聽障所需輔具等</a:t>
                      </a:r>
                      <a:r>
                        <a:rPr lang="en-US" altLang="zh-TW" sz="1600" b="1" kern="100" dirty="0">
                          <a:latin typeface="+mj-ea"/>
                          <a:ea typeface="+mj-ea"/>
                        </a:rPr>
                        <a:t>)</a:t>
                      </a:r>
                      <a:endParaRPr lang="zh-TW" sz="1600" b="1" kern="100" dirty="0">
                        <a:solidFill>
                          <a:srgbClr val="002060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04132" marR="104132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14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zh-TW" altLang="en-US" sz="1600" b="1" dirty="0">
                          <a:latin typeface="+mj-ea"/>
                          <a:ea typeface="+mj-ea"/>
                        </a:rPr>
                        <a:t>網路服務</a:t>
                      </a:r>
                      <a:endParaRPr lang="zh-TW" sz="1600" b="1" dirty="0">
                        <a:solidFill>
                          <a:srgbClr val="002060"/>
                        </a:solidFill>
                        <a:latin typeface="+mj-ea"/>
                        <a:ea typeface="+mj-ea"/>
                        <a:cs typeface="新細明體"/>
                      </a:endParaRPr>
                    </a:p>
                  </a:txBody>
                  <a:tcPr marL="104132" marR="104132" marT="0" marB="0" anchor="ctr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1600" b="1" kern="100" dirty="0">
                          <a:latin typeface="+mj-ea"/>
                          <a:ea typeface="+mj-ea"/>
                        </a:rPr>
                        <a:t>創立不公開</a:t>
                      </a:r>
                      <a:r>
                        <a:rPr lang="en-US" altLang="zh-TW" sz="1600" b="1" kern="100" dirty="0">
                          <a:latin typeface="+mj-ea"/>
                          <a:ea typeface="+mj-ea"/>
                        </a:rPr>
                        <a:t>FB</a:t>
                      </a:r>
                      <a:r>
                        <a:rPr lang="zh-TW" altLang="en-US" sz="1600" b="1" kern="100" dirty="0">
                          <a:latin typeface="+mj-ea"/>
                          <a:ea typeface="+mj-ea"/>
                        </a:rPr>
                        <a:t>社團、專屬</a:t>
                      </a:r>
                      <a:r>
                        <a:rPr lang="en-US" altLang="zh-TW" sz="1600" b="1" kern="100" dirty="0">
                          <a:latin typeface="+mj-ea"/>
                          <a:ea typeface="+mj-ea"/>
                        </a:rPr>
                        <a:t>LINE</a:t>
                      </a:r>
                      <a:r>
                        <a:rPr lang="zh-TW" altLang="en-US" sz="1600" b="1" kern="100" dirty="0">
                          <a:latin typeface="+mj-ea"/>
                          <a:ea typeface="+mj-ea"/>
                        </a:rPr>
                        <a:t>群。不定時</a:t>
                      </a:r>
                      <a:r>
                        <a:rPr lang="zh-TW" sz="1600" b="1" kern="100" dirty="0">
                          <a:latin typeface="+mj-ea"/>
                          <a:ea typeface="+mj-ea"/>
                        </a:rPr>
                        <a:t>公告校內外相關活動、獎學金等訊息</a:t>
                      </a:r>
                      <a:endParaRPr lang="en-US" altLang="zh-TW" sz="1600" b="1" kern="100" dirty="0">
                        <a:latin typeface="+mj-ea"/>
                        <a:ea typeface="+mj-ea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1600" b="1" kern="100" dirty="0">
                          <a:latin typeface="+mj-ea"/>
                          <a:ea typeface="+mj-ea"/>
                        </a:rPr>
                        <a:t>便利學生與輔導老師即時互動溝通</a:t>
                      </a:r>
                      <a:endParaRPr lang="en-US" altLang="zh-TW" sz="1600" b="1" kern="100" dirty="0">
                        <a:solidFill>
                          <a:srgbClr val="002060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04132" marR="104132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26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zh-TW" altLang="en-US" sz="1600" b="1" dirty="0">
                          <a:latin typeface="+mj-ea"/>
                          <a:ea typeface="+mj-ea"/>
                        </a:rPr>
                        <a:t>提報鑑定</a:t>
                      </a:r>
                      <a:endParaRPr lang="zh-TW" sz="1600" b="1" dirty="0">
                        <a:solidFill>
                          <a:srgbClr val="002060"/>
                        </a:solidFill>
                        <a:latin typeface="+mj-ea"/>
                        <a:ea typeface="+mj-ea"/>
                        <a:cs typeface="新細明體"/>
                      </a:endParaRPr>
                    </a:p>
                  </a:txBody>
                  <a:tcPr marL="104132" marR="104132" marT="0" marB="0" anchor="ctr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1600" b="1" kern="100" dirty="0">
                          <a:latin typeface="+mj-ea"/>
                          <a:ea typeface="+mj-ea"/>
                        </a:rPr>
                        <a:t>協助向教育部提報鑑定，符合特教身分即享有各項服務與資源</a:t>
                      </a:r>
                      <a:endParaRPr lang="en-US" altLang="zh-TW" sz="1600" b="1" kern="100" dirty="0">
                        <a:latin typeface="+mj-ea"/>
                        <a:ea typeface="+mj-ea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1600" b="1" kern="100" dirty="0">
                          <a:latin typeface="+mj-ea"/>
                          <a:ea typeface="+mj-ea"/>
                        </a:rPr>
                        <a:t>放棄特殊教育身分</a:t>
                      </a:r>
                      <a:endParaRPr lang="en-US" altLang="zh-TW" sz="1600" b="1" kern="100" dirty="0">
                        <a:solidFill>
                          <a:srgbClr val="002060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04132" marR="104132" marT="0" marB="0" anchor="ctr"/>
                </a:tc>
                <a:extLst>
                  <a:ext uri="{0D108BD9-81ED-4DB2-BD59-A6C34878D82A}">
                    <a16:rowId xmlns:a16="http://schemas.microsoft.com/office/drawing/2014/main" val="2491599334"/>
                  </a:ext>
                </a:extLst>
              </a:tr>
            </a:tbl>
          </a:graphicData>
        </a:graphic>
      </p:graphicFrame>
      <p:sp>
        <p:nvSpPr>
          <p:cNvPr id="7" name="Google Shape;491;p39"/>
          <p:cNvSpPr txBox="1">
            <a:spLocks/>
          </p:cNvSpPr>
          <p:nvPr/>
        </p:nvSpPr>
        <p:spPr>
          <a:xfrm>
            <a:off x="232032" y="117612"/>
            <a:ext cx="10272000" cy="752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資源教室服務項目</a:t>
            </a:r>
          </a:p>
        </p:txBody>
      </p:sp>
    </p:spTree>
    <p:extLst>
      <p:ext uri="{BB962C8B-B14F-4D97-AF65-F5344CB8AC3E}">
        <p14:creationId xmlns:p14="http://schemas.microsoft.com/office/powerpoint/2010/main" val="203739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>
          <a:xfrm>
            <a:off x="1703512" y="274638"/>
            <a:ext cx="8507288" cy="1143000"/>
          </a:xfrm>
        </p:spPr>
        <p:txBody>
          <a:bodyPr>
            <a:noAutofit/>
          </a:bodyPr>
          <a:lstStyle/>
          <a:p>
            <a:r>
              <a:rPr lang="zh-TW" altLang="en-US" b="1" dirty="0">
                <a:solidFill>
                  <a:srgbClr val="002060"/>
                </a:solidFill>
              </a:rPr>
              <a:t>個別化支持計畫</a:t>
            </a:r>
            <a:r>
              <a:rPr lang="en-US" altLang="zh-TW" sz="3600" b="1" dirty="0">
                <a:solidFill>
                  <a:srgbClr val="002060"/>
                </a:solidFill>
              </a:rPr>
              <a:t/>
            </a:r>
            <a:br>
              <a:rPr lang="en-US" altLang="zh-TW" sz="3600" b="1" dirty="0">
                <a:solidFill>
                  <a:srgbClr val="002060"/>
                </a:solidFill>
              </a:rPr>
            </a:br>
            <a:r>
              <a:rPr lang="en-US" altLang="zh-TW" sz="3600" b="1" dirty="0">
                <a:solidFill>
                  <a:srgbClr val="002060"/>
                </a:solidFill>
              </a:rPr>
              <a:t>(Individual Support Program, ISP)</a:t>
            </a:r>
            <a:endParaRPr lang="zh-TW" altLang="en-US" sz="3600" dirty="0">
              <a:solidFill>
                <a:srgbClr val="002060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345762"/>
              </p:ext>
            </p:extLst>
          </p:nvPr>
        </p:nvGraphicFramePr>
        <p:xfrm>
          <a:off x="4439816" y="764704"/>
          <a:ext cx="684076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內容版面配置區 2"/>
          <p:cNvSpPr txBox="1">
            <a:spLocks/>
          </p:cNvSpPr>
          <p:nvPr/>
        </p:nvSpPr>
        <p:spPr>
          <a:xfrm>
            <a:off x="1703512" y="1556793"/>
            <a:ext cx="3816424" cy="4896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依據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2425" indent="0">
              <a:buNone/>
            </a:pP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特殊教育法及特殊教育施行細則訂定。</a:t>
            </a:r>
            <a:endParaRPr lang="en-US" altLang="zh-TW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對象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buNone/>
            </a:pP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領有鑑定證明之特</a:t>
            </a:r>
            <a:endParaRPr lang="en-US" altLang="zh-TW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352425">
              <a:buNone/>
            </a:pP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殊教育學生。</a:t>
            </a:r>
            <a:endParaRPr lang="en-US" altLang="zh-TW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目的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2425" indent="0">
              <a:buNone/>
            </a:pPr>
            <a:r>
              <a:rPr lang="zh-TW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瞭解學生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特教</a:t>
            </a:r>
            <a:r>
              <a:rPr lang="zh-TW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需求，並協同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各單位共同提供</a:t>
            </a:r>
            <a:r>
              <a:rPr lang="zh-TW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支持策略。</a:t>
            </a:r>
            <a:endParaRPr lang="en-US" altLang="zh-TW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591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裁剪">
  <a:themeElements>
    <a:clrScheme name="裁剪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裁剪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裁剪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佈景主題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3Reflec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40000"/>
                <a:lumMod val="105000"/>
              </a:schemeClr>
            </a:gs>
            <a:gs pos="41000">
              <a:schemeClr val="phClr">
                <a:tint val="57000"/>
                <a:satMod val="160000"/>
                <a:lumMod val="99000"/>
              </a:schemeClr>
            </a:gs>
            <a:gs pos="100000">
              <a:schemeClr val="phClr">
                <a:tint val="80000"/>
                <a:satMod val="18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15000"/>
                <a:lumMod val="114000"/>
              </a:schemeClr>
            </a:gs>
            <a:gs pos="60000">
              <a:schemeClr val="phClr">
                <a:tint val="100000"/>
                <a:shade val="96000"/>
                <a:satMod val="100000"/>
                <a:lumMod val="108000"/>
              </a:schemeClr>
            </a:gs>
            <a:gs pos="100000">
              <a:schemeClr val="phClr">
                <a:shade val="91000"/>
                <a:sat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50800" dist="31750" dir="5400000" sy="98000" rotWithShape="0">
              <a:srgbClr val="000000">
                <a:alpha val="4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4800000"/>
            </a:lightRig>
          </a:scene3d>
          <a:sp3d prstMaterial="matte">
            <a:bevelT w="25400" h="44450"/>
          </a:sp3d>
        </a:effectStyle>
        <a:effectStyle>
          <a:effectLst>
            <a:reflection blurRad="25400" stA="32000" endPos="28000" dist="8889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3Reflec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40000"/>
                <a:lumMod val="105000"/>
              </a:schemeClr>
            </a:gs>
            <a:gs pos="41000">
              <a:schemeClr val="phClr">
                <a:tint val="57000"/>
                <a:satMod val="160000"/>
                <a:lumMod val="99000"/>
              </a:schemeClr>
            </a:gs>
            <a:gs pos="100000">
              <a:schemeClr val="phClr">
                <a:tint val="80000"/>
                <a:satMod val="18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15000"/>
                <a:lumMod val="114000"/>
              </a:schemeClr>
            </a:gs>
            <a:gs pos="60000">
              <a:schemeClr val="phClr">
                <a:tint val="100000"/>
                <a:shade val="96000"/>
                <a:satMod val="100000"/>
                <a:lumMod val="108000"/>
              </a:schemeClr>
            </a:gs>
            <a:gs pos="100000">
              <a:schemeClr val="phClr">
                <a:shade val="91000"/>
                <a:sat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50800" dist="31750" dir="5400000" sy="98000" rotWithShape="0">
              <a:srgbClr val="000000">
                <a:alpha val="4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4800000"/>
            </a:lightRig>
          </a:scene3d>
          <a:sp3d prstMaterial="matte">
            <a:bevelT w="25400" h="44450"/>
          </a:sp3d>
        </a:effectStyle>
        <a:effectStyle>
          <a:effectLst>
            <a:reflection blurRad="25400" stA="32000" endPos="28000" dist="8889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C00173-F37E-4050-8DE8-BC47ABAD65CD}">
  <ds:schemaRefs>
    <ds:schemaRef ds:uri="http://purl.org/dc/elements/1.1/"/>
    <ds:schemaRef ds:uri="http://www.w3.org/XML/1998/namespace"/>
    <ds:schemaRef ds:uri="40262f94-9f35-4ac3-9a90-690165a166b7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a4f35948-e619-41b3-aa29-22878b09cfd2"/>
    <ds:schemaRef ds:uri="http://purl.org/dc/dcmitype/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118102D-697E-43AF-A26C-E3AD71941B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1E7C4BA-6C5A-407B-9BF5-DF1D218341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裁剪</Template>
  <TotalTime>355</TotalTime>
  <Words>883</Words>
  <Application>Microsoft Office PowerPoint</Application>
  <PresentationFormat>寬螢幕</PresentationFormat>
  <Paragraphs>141</Paragraphs>
  <Slides>12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2" baseType="lpstr">
      <vt:lpstr>細明體</vt:lpstr>
      <vt:lpstr>微軟正黑體</vt:lpstr>
      <vt:lpstr>新細明體</vt:lpstr>
      <vt:lpstr>標楷體</vt:lpstr>
      <vt:lpstr>Arial</vt:lpstr>
      <vt:lpstr>Franklin Gothic Book</vt:lpstr>
      <vt:lpstr>Georgia</vt:lpstr>
      <vt:lpstr>Times New Roman</vt:lpstr>
      <vt:lpstr>Wingdings</vt:lpstr>
      <vt:lpstr>裁剪</vt:lpstr>
      <vt:lpstr>諮商輔導組 資源教室簡介</vt:lpstr>
      <vt:lpstr>PowerPoint 簡報</vt:lpstr>
      <vt:lpstr>本校前三大類別： 1.自閉症 2.學習障礙 3.情緒行為障礙</vt:lpstr>
      <vt:lpstr>全校特教學生障礙類別統計資料</vt:lpstr>
      <vt:lpstr>全校特教學生各系所分布情形</vt:lpstr>
      <vt:lpstr>特殊教育學生之定義</vt:lpstr>
      <vt:lpstr>特殊教育鑑定類別</vt:lpstr>
      <vt:lpstr>PowerPoint 簡報</vt:lpstr>
      <vt:lpstr>個別化支持計畫 (Individual Support Program, ISP)</vt:lpstr>
      <vt:lpstr>PowerPoint 簡報</vt:lpstr>
      <vt:lpstr>資源教室設備與服務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諮商輔導組 資源教室簡介</dc:title>
  <dc:creator>USER</dc:creator>
  <cp:lastModifiedBy>User</cp:lastModifiedBy>
  <cp:revision>29</cp:revision>
  <dcterms:created xsi:type="dcterms:W3CDTF">2022-08-30T02:07:33Z</dcterms:created>
  <dcterms:modified xsi:type="dcterms:W3CDTF">2023-03-27T00:57:34Z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74065400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